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9" r:id="rId4"/>
    <p:sldId id="263" r:id="rId5"/>
    <p:sldId id="264" r:id="rId6"/>
    <p:sldId id="265" r:id="rId7"/>
    <p:sldId id="266" r:id="rId8"/>
    <p:sldId id="260" r:id="rId9"/>
    <p:sldId id="269" r:id="rId10"/>
    <p:sldId id="271" r:id="rId11"/>
    <p:sldId id="267" r:id="rId12"/>
    <p:sldId id="270" r:id="rId13"/>
    <p:sldId id="261" r:id="rId14"/>
    <p:sldId id="268" r:id="rId15"/>
    <p:sldId id="272" r:id="rId16"/>
    <p:sldId id="274" r:id="rId17"/>
    <p:sldId id="276" r:id="rId18"/>
    <p:sldId id="275" r:id="rId19"/>
    <p:sldId id="277" r:id="rId20"/>
    <p:sldId id="278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90300"/>
    <a:srgbClr val="D00300"/>
    <a:srgbClr val="DE65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9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0BF-4454-831C-DCA87CAECAC0}"/>
              </c:ext>
            </c:extLst>
          </c:dPt>
          <c:dPt>
            <c:idx val="1"/>
            <c:bubble3D val="0"/>
            <c:spPr>
              <a:solidFill>
                <a:schemeClr val="bg2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0BF-4454-831C-DCA87CAECAC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0BF-4454-831C-DCA87CAECAC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0BF-4454-831C-DCA87CAECAC0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0BF-4454-831C-DCA87CAECA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364-48E9-B3D5-FDF5776B65E5}"/>
              </c:ext>
            </c:extLst>
          </c:dPt>
          <c:dPt>
            <c:idx val="1"/>
            <c:bubble3D val="0"/>
            <c:spPr>
              <a:solidFill>
                <a:schemeClr val="bg2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364-48E9-B3D5-FDF5776B65E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364-48E9-B3D5-FDF5776B65E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364-48E9-B3D5-FDF5776B65E5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364-48E9-B3D5-FDF5776B65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EB1-47DF-AD32-02F208783084}"/>
              </c:ext>
            </c:extLst>
          </c:dPt>
          <c:dPt>
            <c:idx val="1"/>
            <c:bubble3D val="0"/>
            <c:spPr>
              <a:solidFill>
                <a:schemeClr val="bg2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EB1-47DF-AD32-02F20878308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EB1-47DF-AD32-02F20878308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EB1-47DF-AD32-02F208783084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EB1-47DF-AD32-02F2087830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48A-4100-8DF2-E50B2BD2F44A}"/>
              </c:ext>
            </c:extLst>
          </c:dPt>
          <c:dPt>
            <c:idx val="1"/>
            <c:bubble3D val="0"/>
            <c:spPr>
              <a:solidFill>
                <a:schemeClr val="bg2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48A-4100-8DF2-E50B2BD2F44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48A-4100-8DF2-E50B2BD2F44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48A-4100-8DF2-E50B2BD2F44A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69</c:v>
                </c:pt>
                <c:pt idx="1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48A-4100-8DF2-E50B2BD2F4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71DF3-0945-4189-ACAB-4129B2FF74EB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F66BC-E829-4D32-B45F-D9AED49DC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640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F66BC-E829-4D32-B45F-D9AED49DC80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747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F66BC-E829-4D32-B45F-D9AED49DC80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62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310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336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535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6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777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15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21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21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2185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830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54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65D8B-ABAF-4AA5-A9DD-72E510486396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ABF15-869A-49E6-B740-C3C09A4D3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458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chart" Target="../charts/chart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289" y="4341649"/>
            <a:ext cx="2373834" cy="958664"/>
          </a:xfrm>
          <a:prstGeom prst="rect">
            <a:avLst/>
          </a:prstGeom>
        </p:spPr>
      </p:pic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565" y="839828"/>
            <a:ext cx="5226870" cy="5178344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461" y="839828"/>
            <a:ext cx="5538974" cy="5538974"/>
          </a:xfrm>
          <a:prstGeom prst="rect">
            <a:avLst/>
          </a:prstGeom>
        </p:spPr>
      </p:pic>
      <p:pic>
        <p:nvPicPr>
          <p:cNvPr id="7" name="出自【趣你的PPT】(微信:qunideppt)：最优质的PPT资源库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386" y="-259879"/>
            <a:ext cx="4982906" cy="4076448"/>
          </a:xfrm>
          <a:prstGeom prst="rect">
            <a:avLst/>
          </a:prstGeom>
        </p:spPr>
      </p:pic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901" y="-103795"/>
            <a:ext cx="2129508" cy="3764280"/>
          </a:xfrm>
          <a:prstGeom prst="rect">
            <a:avLst/>
          </a:prstGeom>
        </p:spPr>
      </p:pic>
      <p:grpSp>
        <p:nvGrpSpPr>
          <p:cNvPr id="268" name="Group 267出自【趣你的PPT】(微信:qunideppt)：最优质的PPT资源库"/>
          <p:cNvGrpSpPr/>
          <p:nvPr/>
        </p:nvGrpSpPr>
        <p:grpSpPr>
          <a:xfrm>
            <a:off x="7806563" y="4422867"/>
            <a:ext cx="1653044" cy="558801"/>
            <a:chOff x="7938" y="-1065213"/>
            <a:chExt cx="1989137" cy="558801"/>
          </a:xfrm>
          <a:solidFill>
            <a:srgbClr val="C90300"/>
          </a:solidFill>
        </p:grpSpPr>
        <p:sp>
          <p:nvSpPr>
            <p:cNvPr id="2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43050" y="-998538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4425" y="-1020763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250" y="-1046163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92300" y="-784225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38313" y="-8747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17688" y="-641350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225" y="-79216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38" y="-1004888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5588" y="-1062038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6538" y="-1062038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775" y="-1065213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1638" y="-1039813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00" y="-1050925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4975" y="-1020763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925" y="-1009650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9575" y="-1004888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63" y="-1001713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400" y="-881063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75" y="-825500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52625" y="-641350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04975" y="-514350"/>
              <a:ext cx="30163" cy="7938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7975" y="-558800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1" name="出自【趣你的PPT】(微信:qunideppt)：最优质的PPT资源库"/>
          <p:cNvSpPr txBox="1"/>
          <p:nvPr/>
        </p:nvSpPr>
        <p:spPr>
          <a:xfrm>
            <a:off x="8049281" y="4585739"/>
            <a:ext cx="1206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chemeClr val="bg1"/>
                </a:solidFill>
                <a:latin typeface="迷你简启体" panose="03000509000000000000" pitchFamily="65" charset="-122"/>
                <a:ea typeface="迷你简启体" panose="03000509000000000000" pitchFamily="65" charset="-122"/>
              </a:rPr>
              <a:t>趣你的</a:t>
            </a:r>
            <a:r>
              <a:rPr lang="en-US" altLang="zh-CN" sz="1600">
                <a:solidFill>
                  <a:schemeClr val="bg1"/>
                </a:solidFill>
                <a:latin typeface="迷你简启体" panose="03000509000000000000" pitchFamily="65" charset="-122"/>
                <a:ea typeface="迷你简启体" panose="03000509000000000000" pitchFamily="65" charset="-122"/>
              </a:rPr>
              <a:t>PPT</a:t>
            </a:r>
            <a:endParaRPr lang="zh-CN" altLang="en-US" sz="1600" dirty="0">
              <a:solidFill>
                <a:schemeClr val="bg1"/>
              </a:solidFill>
              <a:latin typeface="迷你简启体" panose="03000509000000000000" pitchFamily="65" charset="-122"/>
              <a:ea typeface="迷你简启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8395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631295" y="2199633"/>
            <a:ext cx="2938083" cy="3185713"/>
          </a:xfrm>
          <a:custGeom>
            <a:avLst/>
            <a:gdLst>
              <a:gd name="T0" fmla="*/ 2015 w 2015"/>
              <a:gd name="T1" fmla="*/ 1007 h 1636"/>
              <a:gd name="T2" fmla="*/ 1385 w 2015"/>
              <a:gd name="T3" fmla="*/ 1636 h 1636"/>
              <a:gd name="T4" fmla="*/ 0 w 2015"/>
              <a:gd name="T5" fmla="*/ 251 h 1636"/>
              <a:gd name="T6" fmla="*/ 1008 w 2015"/>
              <a:gd name="T7" fmla="*/ 0 h 1636"/>
              <a:gd name="T8" fmla="*/ 2015 w 2015"/>
              <a:gd name="T9" fmla="*/ 1007 h 1636"/>
              <a:gd name="connsiteX0" fmla="*/ 7488 w 7488"/>
              <a:gd name="connsiteY0" fmla="*/ 6155 h 10000"/>
              <a:gd name="connsiteX1" fmla="*/ 4361 w 7488"/>
              <a:gd name="connsiteY1" fmla="*/ 10000 h 10000"/>
              <a:gd name="connsiteX2" fmla="*/ 0 w 7488"/>
              <a:gd name="connsiteY2" fmla="*/ 4596 h 10000"/>
              <a:gd name="connsiteX3" fmla="*/ 2490 w 7488"/>
              <a:gd name="connsiteY3" fmla="*/ 0 h 10000"/>
              <a:gd name="connsiteX4" fmla="*/ 7488 w 7488"/>
              <a:gd name="connsiteY4" fmla="*/ 615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88" h="10000">
                <a:moveTo>
                  <a:pt x="7488" y="6155"/>
                </a:moveTo>
                <a:lnTo>
                  <a:pt x="4361" y="10000"/>
                </a:lnTo>
                <a:lnTo>
                  <a:pt x="0" y="4596"/>
                </a:lnTo>
                <a:lnTo>
                  <a:pt x="2490" y="0"/>
                </a:lnTo>
                <a:lnTo>
                  <a:pt x="7488" y="615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id-ID" dirty="0"/>
              <a:t>v</a:t>
            </a: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4623461" y="1424432"/>
            <a:ext cx="5549683" cy="2802102"/>
          </a:xfrm>
          <a:custGeom>
            <a:avLst/>
            <a:gdLst>
              <a:gd name="T0" fmla="*/ 2850 w 2850"/>
              <a:gd name="T1" fmla="*/ 719 h 1439"/>
              <a:gd name="T2" fmla="*/ 2027 w 2850"/>
              <a:gd name="T3" fmla="*/ 0 h 1439"/>
              <a:gd name="T4" fmla="*/ 2027 w 2850"/>
              <a:gd name="T5" fmla="*/ 291 h 1439"/>
              <a:gd name="T6" fmla="*/ 0 w 2850"/>
              <a:gd name="T7" fmla="*/ 291 h 1439"/>
              <a:gd name="T8" fmla="*/ 0 w 2850"/>
              <a:gd name="T9" fmla="*/ 1146 h 1439"/>
              <a:gd name="T10" fmla="*/ 2027 w 2850"/>
              <a:gd name="T11" fmla="*/ 1146 h 1439"/>
              <a:gd name="T12" fmla="*/ 2027 w 2850"/>
              <a:gd name="T13" fmla="*/ 1439 h 1439"/>
              <a:gd name="T14" fmla="*/ 2850 w 2850"/>
              <a:gd name="T15" fmla="*/ 719 h 1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50" h="1439">
                <a:moveTo>
                  <a:pt x="2850" y="719"/>
                </a:moveTo>
                <a:lnTo>
                  <a:pt x="2027" y="0"/>
                </a:lnTo>
                <a:lnTo>
                  <a:pt x="2027" y="291"/>
                </a:lnTo>
                <a:lnTo>
                  <a:pt x="0" y="291"/>
                </a:lnTo>
                <a:lnTo>
                  <a:pt x="0" y="1146"/>
                </a:lnTo>
                <a:lnTo>
                  <a:pt x="2027" y="1146"/>
                </a:lnTo>
                <a:lnTo>
                  <a:pt x="2027" y="1439"/>
                </a:lnTo>
                <a:lnTo>
                  <a:pt x="2850" y="7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2018857" y="3586082"/>
            <a:ext cx="5549683" cy="2804050"/>
          </a:xfrm>
          <a:custGeom>
            <a:avLst/>
            <a:gdLst>
              <a:gd name="T0" fmla="*/ 0 w 2850"/>
              <a:gd name="T1" fmla="*/ 719 h 1440"/>
              <a:gd name="T2" fmla="*/ 823 w 2850"/>
              <a:gd name="T3" fmla="*/ 1440 h 1440"/>
              <a:gd name="T4" fmla="*/ 823 w 2850"/>
              <a:gd name="T5" fmla="*/ 1147 h 1440"/>
              <a:gd name="T6" fmla="*/ 2850 w 2850"/>
              <a:gd name="T7" fmla="*/ 1147 h 1440"/>
              <a:gd name="T8" fmla="*/ 2850 w 2850"/>
              <a:gd name="T9" fmla="*/ 292 h 1440"/>
              <a:gd name="T10" fmla="*/ 823 w 2850"/>
              <a:gd name="T11" fmla="*/ 292 h 1440"/>
              <a:gd name="T12" fmla="*/ 823 w 2850"/>
              <a:gd name="T13" fmla="*/ 0 h 1440"/>
              <a:gd name="T14" fmla="*/ 0 w 2850"/>
              <a:gd name="T15" fmla="*/ 719 h 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50" h="1440">
                <a:moveTo>
                  <a:pt x="0" y="719"/>
                </a:moveTo>
                <a:lnTo>
                  <a:pt x="823" y="1440"/>
                </a:lnTo>
                <a:lnTo>
                  <a:pt x="823" y="1147"/>
                </a:lnTo>
                <a:lnTo>
                  <a:pt x="2850" y="1147"/>
                </a:lnTo>
                <a:lnTo>
                  <a:pt x="2850" y="292"/>
                </a:lnTo>
                <a:lnTo>
                  <a:pt x="823" y="292"/>
                </a:lnTo>
                <a:lnTo>
                  <a:pt x="823" y="0"/>
                </a:lnTo>
                <a:lnTo>
                  <a:pt x="0" y="719"/>
                </a:lnTo>
                <a:close/>
              </a:path>
            </a:pathLst>
          </a:custGeom>
          <a:solidFill>
            <a:srgbClr val="C903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7" name="Group 19出自【趣你的PPT】(微信:qunideppt)：最优质的PPT资源库"/>
          <p:cNvGrpSpPr/>
          <p:nvPr/>
        </p:nvGrpSpPr>
        <p:grpSpPr>
          <a:xfrm>
            <a:off x="6504576" y="4673309"/>
            <a:ext cx="678028" cy="638911"/>
            <a:chOff x="1049338" y="4976813"/>
            <a:chExt cx="495300" cy="466725"/>
          </a:xfrm>
          <a:solidFill>
            <a:schemeClr val="bg1"/>
          </a:solidFill>
        </p:grpSpPr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89050" y="5232401"/>
              <a:ext cx="60325" cy="603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49338" y="4976813"/>
              <a:ext cx="495300" cy="466725"/>
            </a:xfrm>
            <a:custGeom>
              <a:avLst/>
              <a:gdLst>
                <a:gd name="T0" fmla="*/ 116 w 132"/>
                <a:gd name="T1" fmla="*/ 48 h 124"/>
                <a:gd name="T2" fmla="*/ 116 w 132"/>
                <a:gd name="T3" fmla="*/ 22 h 124"/>
                <a:gd name="T4" fmla="*/ 104 w 132"/>
                <a:gd name="T5" fmla="*/ 0 h 124"/>
                <a:gd name="T6" fmla="*/ 22 w 132"/>
                <a:gd name="T7" fmla="*/ 0 h 124"/>
                <a:gd name="T8" fmla="*/ 0 w 132"/>
                <a:gd name="T9" fmla="*/ 102 h 124"/>
                <a:gd name="T10" fmla="*/ 94 w 132"/>
                <a:gd name="T11" fmla="*/ 124 h 124"/>
                <a:gd name="T12" fmla="*/ 116 w 132"/>
                <a:gd name="T13" fmla="*/ 96 h 124"/>
                <a:gd name="T14" fmla="*/ 116 w 132"/>
                <a:gd name="T15" fmla="*/ 48 h 124"/>
                <a:gd name="T16" fmla="*/ 88 w 132"/>
                <a:gd name="T17" fmla="*/ 8 h 124"/>
                <a:gd name="T18" fmla="*/ 108 w 132"/>
                <a:gd name="T19" fmla="*/ 12 h 124"/>
                <a:gd name="T20" fmla="*/ 108 w 132"/>
                <a:gd name="T21" fmla="*/ 24 h 124"/>
                <a:gd name="T22" fmla="*/ 104 w 132"/>
                <a:gd name="T23" fmla="*/ 36 h 124"/>
                <a:gd name="T24" fmla="*/ 104 w 132"/>
                <a:gd name="T25" fmla="*/ 32 h 124"/>
                <a:gd name="T26" fmla="*/ 104 w 132"/>
                <a:gd name="T27" fmla="*/ 16 h 124"/>
                <a:gd name="T28" fmla="*/ 16 w 132"/>
                <a:gd name="T29" fmla="*/ 12 h 124"/>
                <a:gd name="T30" fmla="*/ 12 w 132"/>
                <a:gd name="T31" fmla="*/ 24 h 124"/>
                <a:gd name="T32" fmla="*/ 8 w 132"/>
                <a:gd name="T33" fmla="*/ 22 h 124"/>
                <a:gd name="T34" fmla="*/ 100 w 132"/>
                <a:gd name="T35" fmla="*/ 20 h 124"/>
                <a:gd name="T36" fmla="*/ 16 w 132"/>
                <a:gd name="T37" fmla="*/ 16 h 124"/>
                <a:gd name="T38" fmla="*/ 100 w 132"/>
                <a:gd name="T39" fmla="*/ 20 h 124"/>
                <a:gd name="T40" fmla="*/ 100 w 132"/>
                <a:gd name="T41" fmla="*/ 28 h 124"/>
                <a:gd name="T42" fmla="*/ 16 w 132"/>
                <a:gd name="T43" fmla="*/ 24 h 124"/>
                <a:gd name="T44" fmla="*/ 100 w 132"/>
                <a:gd name="T45" fmla="*/ 32 h 124"/>
                <a:gd name="T46" fmla="*/ 88 w 132"/>
                <a:gd name="T47" fmla="*/ 36 h 124"/>
                <a:gd name="T48" fmla="*/ 16 w 132"/>
                <a:gd name="T49" fmla="*/ 35 h 124"/>
                <a:gd name="T50" fmla="*/ 100 w 132"/>
                <a:gd name="T51" fmla="*/ 32 h 124"/>
                <a:gd name="T52" fmla="*/ 94 w 132"/>
                <a:gd name="T53" fmla="*/ 116 h 124"/>
                <a:gd name="T54" fmla="*/ 8 w 132"/>
                <a:gd name="T55" fmla="*/ 102 h 124"/>
                <a:gd name="T56" fmla="*/ 22 w 132"/>
                <a:gd name="T57" fmla="*/ 44 h 124"/>
                <a:gd name="T58" fmla="*/ 104 w 132"/>
                <a:gd name="T59" fmla="*/ 44 h 124"/>
                <a:gd name="T60" fmla="*/ 108 w 132"/>
                <a:gd name="T61" fmla="*/ 56 h 124"/>
                <a:gd name="T62" fmla="*/ 52 w 132"/>
                <a:gd name="T63" fmla="*/ 76 h 124"/>
                <a:gd name="T64" fmla="*/ 108 w 132"/>
                <a:gd name="T65" fmla="*/ 96 h 124"/>
                <a:gd name="T66" fmla="*/ 113 w 132"/>
                <a:gd name="T67" fmla="*/ 88 h 124"/>
                <a:gd name="T68" fmla="*/ 60 w 132"/>
                <a:gd name="T69" fmla="*/ 76 h 124"/>
                <a:gd name="T70" fmla="*/ 108 w 132"/>
                <a:gd name="T71" fmla="*/ 64 h 124"/>
                <a:gd name="T72" fmla="*/ 115 w 132"/>
                <a:gd name="T73" fmla="*/ 59 h 124"/>
                <a:gd name="T74" fmla="*/ 120 w 132"/>
                <a:gd name="T7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24"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5"/>
                    <a:pt x="111" y="0"/>
                    <a:pt x="104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10" y="124"/>
                    <a:pt x="22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106" y="124"/>
                    <a:pt x="116" y="114"/>
                    <a:pt x="116" y="102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32" y="84"/>
                    <a:pt x="132" y="60"/>
                    <a:pt x="116" y="48"/>
                  </a:cubicBezTo>
                  <a:close/>
                  <a:moveTo>
                    <a:pt x="22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8" y="10"/>
                    <a:pt x="108" y="1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6"/>
                    <a:pt x="105" y="36"/>
                    <a:pt x="104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4"/>
                    <a:pt x="102" y="12"/>
                    <a:pt x="10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4" y="12"/>
                    <a:pt x="12" y="14"/>
                    <a:pt x="12" y="16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0" y="29"/>
                    <a:pt x="8" y="26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lose/>
                  <a:moveTo>
                    <a:pt x="100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00" y="16"/>
                    <a:pt x="100" y="16"/>
                    <a:pt x="100" y="16"/>
                  </a:cubicBezTo>
                  <a:lnTo>
                    <a:pt x="100" y="20"/>
                  </a:lnTo>
                  <a:close/>
                  <a:moveTo>
                    <a:pt x="100" y="24"/>
                  </a:moveTo>
                  <a:cubicBezTo>
                    <a:pt x="100" y="28"/>
                    <a:pt x="100" y="28"/>
                    <a:pt x="10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4"/>
                    <a:pt x="16" y="24"/>
                    <a:pt x="16" y="24"/>
                  </a:cubicBezTo>
                  <a:lnTo>
                    <a:pt x="100" y="24"/>
                  </a:lnTo>
                  <a:close/>
                  <a:moveTo>
                    <a:pt x="100" y="32"/>
                  </a:moveTo>
                  <a:cubicBezTo>
                    <a:pt x="100" y="36"/>
                    <a:pt x="100" y="36"/>
                    <a:pt x="100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6"/>
                    <a:pt x="18" y="35"/>
                    <a:pt x="16" y="35"/>
                  </a:cubicBezTo>
                  <a:cubicBezTo>
                    <a:pt x="16" y="32"/>
                    <a:pt x="16" y="32"/>
                    <a:pt x="16" y="32"/>
                  </a:cubicBezTo>
                  <a:lnTo>
                    <a:pt x="100" y="32"/>
                  </a:lnTo>
                  <a:close/>
                  <a:moveTo>
                    <a:pt x="108" y="102"/>
                  </a:moveTo>
                  <a:cubicBezTo>
                    <a:pt x="108" y="110"/>
                    <a:pt x="102" y="116"/>
                    <a:pt x="94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14" y="116"/>
                    <a:pt x="8" y="110"/>
                    <a:pt x="8" y="10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2" y="42"/>
                    <a:pt x="17" y="44"/>
                    <a:pt x="22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6" y="44"/>
                    <a:pt x="108" y="46"/>
                    <a:pt x="108" y="4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61" y="56"/>
                    <a:pt x="52" y="65"/>
                    <a:pt x="52" y="76"/>
                  </a:cubicBezTo>
                  <a:cubicBezTo>
                    <a:pt x="52" y="87"/>
                    <a:pt x="61" y="96"/>
                    <a:pt x="72" y="96"/>
                  </a:cubicBezTo>
                  <a:cubicBezTo>
                    <a:pt x="108" y="96"/>
                    <a:pt x="108" y="96"/>
                    <a:pt x="108" y="96"/>
                  </a:cubicBezTo>
                  <a:lnTo>
                    <a:pt x="108" y="102"/>
                  </a:lnTo>
                  <a:close/>
                  <a:moveTo>
                    <a:pt x="113" y="88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65" y="88"/>
                    <a:pt x="60" y="83"/>
                    <a:pt x="60" y="76"/>
                  </a:cubicBezTo>
                  <a:cubicBezTo>
                    <a:pt x="60" y="69"/>
                    <a:pt x="65" y="64"/>
                    <a:pt x="72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10" y="64"/>
                    <a:pt x="113" y="63"/>
                    <a:pt x="114" y="61"/>
                  </a:cubicBezTo>
                  <a:cubicBezTo>
                    <a:pt x="115" y="60"/>
                    <a:pt x="115" y="60"/>
                    <a:pt x="115" y="59"/>
                  </a:cubicBezTo>
                  <a:cubicBezTo>
                    <a:pt x="115" y="59"/>
                    <a:pt x="116" y="59"/>
                    <a:pt x="116" y="59"/>
                  </a:cubicBezTo>
                  <a:cubicBezTo>
                    <a:pt x="118" y="62"/>
                    <a:pt x="120" y="67"/>
                    <a:pt x="120" y="72"/>
                  </a:cubicBezTo>
                  <a:cubicBezTo>
                    <a:pt x="120" y="78"/>
                    <a:pt x="118" y="84"/>
                    <a:pt x="1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" name="Group 22出自【趣你的PPT】(微信:qunideppt)：最优质的PPT资源库"/>
          <p:cNvGrpSpPr/>
          <p:nvPr/>
        </p:nvGrpSpPr>
        <p:grpSpPr>
          <a:xfrm>
            <a:off x="5054480" y="2521114"/>
            <a:ext cx="660642" cy="619353"/>
            <a:chOff x="2974975" y="2071688"/>
            <a:chExt cx="482600" cy="452438"/>
          </a:xfrm>
          <a:solidFill>
            <a:schemeClr val="bg1"/>
          </a:solidFill>
        </p:grpSpPr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974975" y="2071688"/>
              <a:ext cx="482600" cy="452438"/>
            </a:xfrm>
            <a:custGeom>
              <a:avLst/>
              <a:gdLst>
                <a:gd name="T0" fmla="*/ 126 w 128"/>
                <a:gd name="T1" fmla="*/ 26 h 120"/>
                <a:gd name="T2" fmla="*/ 102 w 128"/>
                <a:gd name="T3" fmla="*/ 2 h 120"/>
                <a:gd name="T4" fmla="*/ 96 w 128"/>
                <a:gd name="T5" fmla="*/ 0 h 120"/>
                <a:gd name="T6" fmla="*/ 12 w 128"/>
                <a:gd name="T7" fmla="*/ 0 h 120"/>
                <a:gd name="T8" fmla="*/ 0 w 128"/>
                <a:gd name="T9" fmla="*/ 12 h 120"/>
                <a:gd name="T10" fmla="*/ 0 w 128"/>
                <a:gd name="T11" fmla="*/ 108 h 120"/>
                <a:gd name="T12" fmla="*/ 12 w 128"/>
                <a:gd name="T13" fmla="*/ 120 h 120"/>
                <a:gd name="T14" fmla="*/ 116 w 128"/>
                <a:gd name="T15" fmla="*/ 120 h 120"/>
                <a:gd name="T16" fmla="*/ 128 w 128"/>
                <a:gd name="T17" fmla="*/ 108 h 120"/>
                <a:gd name="T18" fmla="*/ 128 w 128"/>
                <a:gd name="T19" fmla="*/ 32 h 120"/>
                <a:gd name="T20" fmla="*/ 126 w 128"/>
                <a:gd name="T21" fmla="*/ 26 h 120"/>
                <a:gd name="T22" fmla="*/ 120 w 128"/>
                <a:gd name="T23" fmla="*/ 108 h 120"/>
                <a:gd name="T24" fmla="*/ 116 w 128"/>
                <a:gd name="T25" fmla="*/ 112 h 120"/>
                <a:gd name="T26" fmla="*/ 12 w 128"/>
                <a:gd name="T27" fmla="*/ 112 h 120"/>
                <a:gd name="T28" fmla="*/ 8 w 128"/>
                <a:gd name="T29" fmla="*/ 108 h 120"/>
                <a:gd name="T30" fmla="*/ 8 w 128"/>
                <a:gd name="T31" fmla="*/ 12 h 120"/>
                <a:gd name="T32" fmla="*/ 12 w 128"/>
                <a:gd name="T33" fmla="*/ 8 h 120"/>
                <a:gd name="T34" fmla="*/ 92 w 128"/>
                <a:gd name="T35" fmla="*/ 8 h 120"/>
                <a:gd name="T36" fmla="*/ 92 w 128"/>
                <a:gd name="T37" fmla="*/ 24 h 120"/>
                <a:gd name="T38" fmla="*/ 92 w 128"/>
                <a:gd name="T39" fmla="*/ 24 h 120"/>
                <a:gd name="T40" fmla="*/ 104 w 128"/>
                <a:gd name="T41" fmla="*/ 36 h 120"/>
                <a:gd name="T42" fmla="*/ 108 w 128"/>
                <a:gd name="T43" fmla="*/ 36 h 120"/>
                <a:gd name="T44" fmla="*/ 120 w 128"/>
                <a:gd name="T45" fmla="*/ 36 h 120"/>
                <a:gd name="T46" fmla="*/ 120 w 128"/>
                <a:gd name="T47" fmla="*/ 108 h 120"/>
                <a:gd name="T48" fmla="*/ 108 w 128"/>
                <a:gd name="T49" fmla="*/ 32 h 120"/>
                <a:gd name="T50" fmla="*/ 104 w 128"/>
                <a:gd name="T51" fmla="*/ 32 h 120"/>
                <a:gd name="T52" fmla="*/ 96 w 128"/>
                <a:gd name="T53" fmla="*/ 24 h 120"/>
                <a:gd name="T54" fmla="*/ 96 w 128"/>
                <a:gd name="T55" fmla="*/ 24 h 120"/>
                <a:gd name="T56" fmla="*/ 96 w 128"/>
                <a:gd name="T57" fmla="*/ 8 h 120"/>
                <a:gd name="T58" fmla="*/ 120 w 128"/>
                <a:gd name="T59" fmla="*/ 32 h 120"/>
                <a:gd name="T60" fmla="*/ 108 w 128"/>
                <a:gd name="T61" fmla="*/ 3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28" h="120">
                  <a:moveTo>
                    <a:pt x="126" y="26"/>
                  </a:moveTo>
                  <a:cubicBezTo>
                    <a:pt x="102" y="2"/>
                    <a:pt x="102" y="2"/>
                    <a:pt x="102" y="2"/>
                  </a:cubicBezTo>
                  <a:cubicBezTo>
                    <a:pt x="100" y="1"/>
                    <a:pt x="98" y="0"/>
                    <a:pt x="9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5"/>
                    <a:pt x="5" y="120"/>
                    <a:pt x="12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23" y="120"/>
                    <a:pt x="128" y="115"/>
                    <a:pt x="128" y="108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0"/>
                    <a:pt x="127" y="28"/>
                    <a:pt x="126" y="26"/>
                  </a:cubicBezTo>
                  <a:close/>
                  <a:moveTo>
                    <a:pt x="120" y="108"/>
                  </a:moveTo>
                  <a:cubicBezTo>
                    <a:pt x="120" y="110"/>
                    <a:pt x="118" y="112"/>
                    <a:pt x="116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0" y="112"/>
                    <a:pt x="8" y="110"/>
                    <a:pt x="8" y="108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24"/>
                    <a:pt x="92" y="24"/>
                    <a:pt x="92" y="24"/>
                  </a:cubicBezTo>
                  <a:cubicBezTo>
                    <a:pt x="92" y="24"/>
                    <a:pt x="92" y="24"/>
                    <a:pt x="92" y="24"/>
                  </a:cubicBezTo>
                  <a:cubicBezTo>
                    <a:pt x="92" y="31"/>
                    <a:pt x="97" y="36"/>
                    <a:pt x="104" y="36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20" y="36"/>
                    <a:pt x="120" y="36"/>
                    <a:pt x="120" y="36"/>
                  </a:cubicBezTo>
                  <a:lnTo>
                    <a:pt x="120" y="108"/>
                  </a:lnTo>
                  <a:close/>
                  <a:moveTo>
                    <a:pt x="108" y="32"/>
                  </a:moveTo>
                  <a:cubicBezTo>
                    <a:pt x="104" y="32"/>
                    <a:pt x="104" y="32"/>
                    <a:pt x="104" y="32"/>
                  </a:cubicBezTo>
                  <a:cubicBezTo>
                    <a:pt x="100" y="32"/>
                    <a:pt x="96" y="28"/>
                    <a:pt x="96" y="24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120" y="32"/>
                    <a:pt x="120" y="32"/>
                    <a:pt x="120" y="32"/>
                  </a:cubicBezTo>
                  <a:lnTo>
                    <a:pt x="108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0400" y="2162176"/>
              <a:ext cx="90487" cy="15875"/>
            </a:xfrm>
            <a:custGeom>
              <a:avLst/>
              <a:gdLst>
                <a:gd name="T0" fmla="*/ 2 w 24"/>
                <a:gd name="T1" fmla="*/ 4 h 4"/>
                <a:gd name="T2" fmla="*/ 22 w 24"/>
                <a:gd name="T3" fmla="*/ 4 h 4"/>
                <a:gd name="T4" fmla="*/ 24 w 24"/>
                <a:gd name="T5" fmla="*/ 2 h 4"/>
                <a:gd name="T6" fmla="*/ 22 w 24"/>
                <a:gd name="T7" fmla="*/ 0 h 4"/>
                <a:gd name="T8" fmla="*/ 2 w 24"/>
                <a:gd name="T9" fmla="*/ 0 h 4"/>
                <a:gd name="T10" fmla="*/ 0 w 24"/>
                <a:gd name="T11" fmla="*/ 2 h 4"/>
                <a:gd name="T12" fmla="*/ 2 w 2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" y="4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3"/>
                    <a:pt x="24" y="2"/>
                  </a:cubicBezTo>
                  <a:cubicBezTo>
                    <a:pt x="24" y="1"/>
                    <a:pt x="23" y="0"/>
                    <a:pt x="2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0400" y="2208213"/>
              <a:ext cx="90487" cy="14288"/>
            </a:xfrm>
            <a:custGeom>
              <a:avLst/>
              <a:gdLst>
                <a:gd name="T0" fmla="*/ 2 w 24"/>
                <a:gd name="T1" fmla="*/ 4 h 4"/>
                <a:gd name="T2" fmla="*/ 22 w 24"/>
                <a:gd name="T3" fmla="*/ 4 h 4"/>
                <a:gd name="T4" fmla="*/ 24 w 24"/>
                <a:gd name="T5" fmla="*/ 2 h 4"/>
                <a:gd name="T6" fmla="*/ 22 w 24"/>
                <a:gd name="T7" fmla="*/ 0 h 4"/>
                <a:gd name="T8" fmla="*/ 2 w 24"/>
                <a:gd name="T9" fmla="*/ 0 h 4"/>
                <a:gd name="T10" fmla="*/ 0 w 24"/>
                <a:gd name="T11" fmla="*/ 2 h 4"/>
                <a:gd name="T12" fmla="*/ 2 w 2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" y="4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3"/>
                    <a:pt x="24" y="2"/>
                  </a:cubicBezTo>
                  <a:cubicBezTo>
                    <a:pt x="24" y="1"/>
                    <a:pt x="23" y="0"/>
                    <a:pt x="2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0400" y="2252663"/>
              <a:ext cx="196850" cy="15875"/>
            </a:xfrm>
            <a:custGeom>
              <a:avLst/>
              <a:gdLst>
                <a:gd name="T0" fmla="*/ 0 w 52"/>
                <a:gd name="T1" fmla="*/ 2 h 4"/>
                <a:gd name="T2" fmla="*/ 2 w 52"/>
                <a:gd name="T3" fmla="*/ 4 h 4"/>
                <a:gd name="T4" fmla="*/ 50 w 52"/>
                <a:gd name="T5" fmla="*/ 4 h 4"/>
                <a:gd name="T6" fmla="*/ 52 w 52"/>
                <a:gd name="T7" fmla="*/ 2 h 4"/>
                <a:gd name="T8" fmla="*/ 50 w 52"/>
                <a:gd name="T9" fmla="*/ 0 h 4"/>
                <a:gd name="T10" fmla="*/ 2 w 52"/>
                <a:gd name="T11" fmla="*/ 0 h 4"/>
                <a:gd name="T12" fmla="*/ 0 w 52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4">
                  <a:moveTo>
                    <a:pt x="0" y="2"/>
                  </a:moveTo>
                  <a:cubicBezTo>
                    <a:pt x="0" y="3"/>
                    <a:pt x="1" y="4"/>
                    <a:pt x="2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1" y="4"/>
                    <a:pt x="52" y="3"/>
                    <a:pt x="52" y="2"/>
                  </a:cubicBezTo>
                  <a:cubicBezTo>
                    <a:pt x="52" y="1"/>
                    <a:pt x="51" y="0"/>
                    <a:pt x="5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5300" y="2343151"/>
              <a:ext cx="361950" cy="15875"/>
            </a:xfrm>
            <a:custGeom>
              <a:avLst/>
              <a:gdLst>
                <a:gd name="T0" fmla="*/ 94 w 96"/>
                <a:gd name="T1" fmla="*/ 0 h 4"/>
                <a:gd name="T2" fmla="*/ 2 w 96"/>
                <a:gd name="T3" fmla="*/ 0 h 4"/>
                <a:gd name="T4" fmla="*/ 0 w 96"/>
                <a:gd name="T5" fmla="*/ 2 h 4"/>
                <a:gd name="T6" fmla="*/ 2 w 96"/>
                <a:gd name="T7" fmla="*/ 4 h 4"/>
                <a:gd name="T8" fmla="*/ 94 w 96"/>
                <a:gd name="T9" fmla="*/ 4 h 4"/>
                <a:gd name="T10" fmla="*/ 96 w 96"/>
                <a:gd name="T11" fmla="*/ 2 h 4"/>
                <a:gd name="T12" fmla="*/ 94 w 9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4">
                  <a:moveTo>
                    <a:pt x="9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5" y="4"/>
                    <a:pt x="96" y="3"/>
                    <a:pt x="96" y="2"/>
                  </a:cubicBezTo>
                  <a:cubicBezTo>
                    <a:pt x="96" y="1"/>
                    <a:pt x="95" y="0"/>
                    <a:pt x="9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5300" y="2389188"/>
              <a:ext cx="361950" cy="14288"/>
            </a:xfrm>
            <a:custGeom>
              <a:avLst/>
              <a:gdLst>
                <a:gd name="T0" fmla="*/ 94 w 96"/>
                <a:gd name="T1" fmla="*/ 0 h 4"/>
                <a:gd name="T2" fmla="*/ 2 w 96"/>
                <a:gd name="T3" fmla="*/ 0 h 4"/>
                <a:gd name="T4" fmla="*/ 0 w 96"/>
                <a:gd name="T5" fmla="*/ 2 h 4"/>
                <a:gd name="T6" fmla="*/ 2 w 96"/>
                <a:gd name="T7" fmla="*/ 4 h 4"/>
                <a:gd name="T8" fmla="*/ 94 w 96"/>
                <a:gd name="T9" fmla="*/ 4 h 4"/>
                <a:gd name="T10" fmla="*/ 96 w 96"/>
                <a:gd name="T11" fmla="*/ 2 h 4"/>
                <a:gd name="T12" fmla="*/ 94 w 9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4">
                  <a:moveTo>
                    <a:pt x="9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5" y="4"/>
                    <a:pt x="96" y="3"/>
                    <a:pt x="96" y="2"/>
                  </a:cubicBezTo>
                  <a:cubicBezTo>
                    <a:pt x="96" y="1"/>
                    <a:pt x="95" y="0"/>
                    <a:pt x="9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5300" y="2433638"/>
              <a:ext cx="361950" cy="14288"/>
            </a:xfrm>
            <a:custGeom>
              <a:avLst/>
              <a:gdLst>
                <a:gd name="T0" fmla="*/ 94 w 96"/>
                <a:gd name="T1" fmla="*/ 0 h 4"/>
                <a:gd name="T2" fmla="*/ 2 w 96"/>
                <a:gd name="T3" fmla="*/ 0 h 4"/>
                <a:gd name="T4" fmla="*/ 0 w 96"/>
                <a:gd name="T5" fmla="*/ 2 h 4"/>
                <a:gd name="T6" fmla="*/ 2 w 96"/>
                <a:gd name="T7" fmla="*/ 4 h 4"/>
                <a:gd name="T8" fmla="*/ 94 w 96"/>
                <a:gd name="T9" fmla="*/ 4 h 4"/>
                <a:gd name="T10" fmla="*/ 96 w 96"/>
                <a:gd name="T11" fmla="*/ 2 h 4"/>
                <a:gd name="T12" fmla="*/ 94 w 9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4">
                  <a:moveTo>
                    <a:pt x="9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5" y="4"/>
                    <a:pt x="96" y="3"/>
                    <a:pt x="96" y="2"/>
                  </a:cubicBezTo>
                  <a:cubicBezTo>
                    <a:pt x="96" y="1"/>
                    <a:pt x="95" y="0"/>
                    <a:pt x="9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35300" y="2298701"/>
              <a:ext cx="361950" cy="14288"/>
            </a:xfrm>
            <a:custGeom>
              <a:avLst/>
              <a:gdLst>
                <a:gd name="T0" fmla="*/ 94 w 96"/>
                <a:gd name="T1" fmla="*/ 0 h 4"/>
                <a:gd name="T2" fmla="*/ 2 w 96"/>
                <a:gd name="T3" fmla="*/ 0 h 4"/>
                <a:gd name="T4" fmla="*/ 0 w 96"/>
                <a:gd name="T5" fmla="*/ 2 h 4"/>
                <a:gd name="T6" fmla="*/ 2 w 96"/>
                <a:gd name="T7" fmla="*/ 4 h 4"/>
                <a:gd name="T8" fmla="*/ 94 w 96"/>
                <a:gd name="T9" fmla="*/ 4 h 4"/>
                <a:gd name="T10" fmla="*/ 96 w 96"/>
                <a:gd name="T11" fmla="*/ 2 h 4"/>
                <a:gd name="T12" fmla="*/ 94 w 9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4">
                  <a:moveTo>
                    <a:pt x="9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5" y="4"/>
                    <a:pt x="96" y="3"/>
                    <a:pt x="96" y="2"/>
                  </a:cubicBezTo>
                  <a:cubicBezTo>
                    <a:pt x="96" y="1"/>
                    <a:pt x="95" y="0"/>
                    <a:pt x="9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35300" y="2147888"/>
              <a:ext cx="134937" cy="120650"/>
            </a:xfrm>
            <a:custGeom>
              <a:avLst/>
              <a:gdLst>
                <a:gd name="T0" fmla="*/ 4 w 36"/>
                <a:gd name="T1" fmla="*/ 32 h 32"/>
                <a:gd name="T2" fmla="*/ 32 w 36"/>
                <a:gd name="T3" fmla="*/ 32 h 32"/>
                <a:gd name="T4" fmla="*/ 36 w 36"/>
                <a:gd name="T5" fmla="*/ 28 h 32"/>
                <a:gd name="T6" fmla="*/ 36 w 36"/>
                <a:gd name="T7" fmla="*/ 4 h 32"/>
                <a:gd name="T8" fmla="*/ 32 w 36"/>
                <a:gd name="T9" fmla="*/ 0 h 32"/>
                <a:gd name="T10" fmla="*/ 4 w 36"/>
                <a:gd name="T11" fmla="*/ 0 h 32"/>
                <a:gd name="T12" fmla="*/ 0 w 36"/>
                <a:gd name="T13" fmla="*/ 4 h 32"/>
                <a:gd name="T14" fmla="*/ 0 w 36"/>
                <a:gd name="T15" fmla="*/ 28 h 32"/>
                <a:gd name="T16" fmla="*/ 4 w 36"/>
                <a:gd name="T17" fmla="*/ 32 h 32"/>
                <a:gd name="T18" fmla="*/ 8 w 36"/>
                <a:gd name="T19" fmla="*/ 8 h 32"/>
                <a:gd name="T20" fmla="*/ 28 w 36"/>
                <a:gd name="T21" fmla="*/ 8 h 32"/>
                <a:gd name="T22" fmla="*/ 28 w 36"/>
                <a:gd name="T23" fmla="*/ 24 h 32"/>
                <a:gd name="T24" fmla="*/ 8 w 36"/>
                <a:gd name="T25" fmla="*/ 24 h 32"/>
                <a:gd name="T26" fmla="*/ 8 w 36"/>
                <a:gd name="T27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32">
                  <a:moveTo>
                    <a:pt x="4" y="32"/>
                  </a:moveTo>
                  <a:cubicBezTo>
                    <a:pt x="32" y="32"/>
                    <a:pt x="32" y="32"/>
                    <a:pt x="32" y="32"/>
                  </a:cubicBezTo>
                  <a:cubicBezTo>
                    <a:pt x="34" y="32"/>
                    <a:pt x="36" y="30"/>
                    <a:pt x="36" y="28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lose/>
                  <a:moveTo>
                    <a:pt x="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8" y="24"/>
                    <a:pt x="8" y="24"/>
                    <a:pt x="8" y="24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0" name="出自【趣你的PPT】(微信:qunideppt)：最优质的PPT资源库"/>
          <p:cNvSpPr/>
          <p:nvPr/>
        </p:nvSpPr>
        <p:spPr>
          <a:xfrm>
            <a:off x="5857409" y="2465612"/>
            <a:ext cx="3606632" cy="16585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5857409" y="2084248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2813712" y="4660281"/>
            <a:ext cx="3606632" cy="16585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algn="r"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  <a:p>
            <a:pPr algn="r"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r"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5126011" y="4278917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036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 rot="10800000">
            <a:off x="4788337" y="4458174"/>
            <a:ext cx="2816171" cy="1657111"/>
          </a:xfrm>
          <a:prstGeom prst="leftArrow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 rot="10800000">
            <a:off x="6339486" y="2874017"/>
            <a:ext cx="2738741" cy="1606311"/>
          </a:xfrm>
          <a:prstGeom prst="leftArrow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4601003" y="1529807"/>
            <a:ext cx="2785633" cy="1657111"/>
          </a:xfrm>
          <a:prstGeom prst="leftArrow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3060875" y="3227146"/>
            <a:ext cx="2759942" cy="1555912"/>
          </a:xfrm>
          <a:prstGeom prst="leftArrow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7" name="Group 15出自【趣你的PPT】(微信:qunideppt)：最优质的PPT资源库"/>
          <p:cNvGrpSpPr/>
          <p:nvPr/>
        </p:nvGrpSpPr>
        <p:grpSpPr>
          <a:xfrm rot="18810804">
            <a:off x="5123447" y="3878853"/>
            <a:ext cx="1122786" cy="720924"/>
            <a:chOff x="4481513" y="3678059"/>
            <a:chExt cx="1614487" cy="1036638"/>
          </a:xfrm>
        </p:grpSpPr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81513" y="3678059"/>
              <a:ext cx="1614487" cy="34448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81513" y="4022546"/>
              <a:ext cx="1614487" cy="3444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81513" y="4367034"/>
              <a:ext cx="1614487" cy="34766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" name="Group 19出自【趣你的PPT】(微信:qunideppt)：最优质的PPT资源库"/>
          <p:cNvGrpSpPr/>
          <p:nvPr/>
        </p:nvGrpSpPr>
        <p:grpSpPr>
          <a:xfrm rot="18810804">
            <a:off x="5894068" y="3068233"/>
            <a:ext cx="1122786" cy="717613"/>
            <a:chOff x="6096000" y="3187521"/>
            <a:chExt cx="1614487" cy="1031876"/>
          </a:xfrm>
        </p:grpSpPr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187521"/>
              <a:ext cx="1614487" cy="3444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532009"/>
              <a:ext cx="1614487" cy="342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874909"/>
              <a:ext cx="1614487" cy="344488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5" name="Group 23出自【趣你的PPT】(微信:qunideppt)：最优质的PPT资源库"/>
          <p:cNvGrpSpPr/>
          <p:nvPr/>
        </p:nvGrpSpPr>
        <p:grpSpPr>
          <a:xfrm rot="18810804">
            <a:off x="6628604" y="2201896"/>
            <a:ext cx="1290597" cy="720924"/>
            <a:chOff x="7700963" y="3678059"/>
            <a:chExt cx="1855787" cy="1036638"/>
          </a:xfrm>
        </p:grpSpPr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4963" y="3678059"/>
              <a:ext cx="331787" cy="1036638"/>
            </a:xfrm>
            <a:custGeom>
              <a:avLst/>
              <a:gdLst>
                <a:gd name="T0" fmla="*/ 0 w 209"/>
                <a:gd name="T1" fmla="*/ 162 h 653"/>
                <a:gd name="T2" fmla="*/ 135 w 209"/>
                <a:gd name="T3" fmla="*/ 0 h 653"/>
                <a:gd name="T4" fmla="*/ 209 w 209"/>
                <a:gd name="T5" fmla="*/ 210 h 653"/>
                <a:gd name="T6" fmla="*/ 209 w 209"/>
                <a:gd name="T7" fmla="*/ 443 h 653"/>
                <a:gd name="T8" fmla="*/ 135 w 209"/>
                <a:gd name="T9" fmla="*/ 653 h 653"/>
                <a:gd name="T10" fmla="*/ 0 w 209"/>
                <a:gd name="T11" fmla="*/ 488 h 653"/>
                <a:gd name="T12" fmla="*/ 0 w 209"/>
                <a:gd name="T13" fmla="*/ 162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653">
                  <a:moveTo>
                    <a:pt x="0" y="162"/>
                  </a:moveTo>
                  <a:lnTo>
                    <a:pt x="135" y="0"/>
                  </a:lnTo>
                  <a:lnTo>
                    <a:pt x="209" y="210"/>
                  </a:lnTo>
                  <a:lnTo>
                    <a:pt x="209" y="443"/>
                  </a:lnTo>
                  <a:lnTo>
                    <a:pt x="135" y="653"/>
                  </a:lnTo>
                  <a:lnTo>
                    <a:pt x="0" y="488"/>
                  </a:lnTo>
                  <a:lnTo>
                    <a:pt x="0" y="162"/>
                  </a:lnTo>
                  <a:close/>
                </a:path>
              </a:pathLst>
            </a:custGeom>
            <a:solidFill>
              <a:srgbClr val="BBA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00963" y="3678059"/>
              <a:ext cx="1738312" cy="344488"/>
            </a:xfrm>
            <a:custGeom>
              <a:avLst/>
              <a:gdLst>
                <a:gd name="T0" fmla="*/ 1020 w 1095"/>
                <a:gd name="T1" fmla="*/ 217 h 217"/>
                <a:gd name="T2" fmla="*/ 1095 w 1095"/>
                <a:gd name="T3" fmla="*/ 0 h 217"/>
                <a:gd name="T4" fmla="*/ 0 w 1095"/>
                <a:gd name="T5" fmla="*/ 0 h 217"/>
                <a:gd name="T6" fmla="*/ 0 w 1095"/>
                <a:gd name="T7" fmla="*/ 217 h 217"/>
                <a:gd name="T8" fmla="*/ 1020 w 1095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217">
                  <a:moveTo>
                    <a:pt x="1020" y="217"/>
                  </a:moveTo>
                  <a:lnTo>
                    <a:pt x="1095" y="0"/>
                  </a:lnTo>
                  <a:lnTo>
                    <a:pt x="0" y="0"/>
                  </a:lnTo>
                  <a:lnTo>
                    <a:pt x="0" y="217"/>
                  </a:lnTo>
                  <a:lnTo>
                    <a:pt x="1020" y="217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00963" y="4022546"/>
              <a:ext cx="1619250" cy="3444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00963" y="4367034"/>
              <a:ext cx="1738312" cy="347663"/>
            </a:xfrm>
            <a:custGeom>
              <a:avLst/>
              <a:gdLst>
                <a:gd name="T0" fmla="*/ 1095 w 1095"/>
                <a:gd name="T1" fmla="*/ 219 h 219"/>
                <a:gd name="T2" fmla="*/ 1020 w 1095"/>
                <a:gd name="T3" fmla="*/ 0 h 219"/>
                <a:gd name="T4" fmla="*/ 0 w 1095"/>
                <a:gd name="T5" fmla="*/ 0 h 219"/>
                <a:gd name="T6" fmla="*/ 0 w 1095"/>
                <a:gd name="T7" fmla="*/ 219 h 219"/>
                <a:gd name="T8" fmla="*/ 1095 w 1095"/>
                <a:gd name="T9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219">
                  <a:moveTo>
                    <a:pt x="1095" y="219"/>
                  </a:moveTo>
                  <a:lnTo>
                    <a:pt x="1020" y="0"/>
                  </a:lnTo>
                  <a:lnTo>
                    <a:pt x="0" y="0"/>
                  </a:lnTo>
                  <a:lnTo>
                    <a:pt x="0" y="219"/>
                  </a:lnTo>
                  <a:lnTo>
                    <a:pt x="1095" y="21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98000" y="4049534"/>
              <a:ext cx="82550" cy="2936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3039377" y="2433669"/>
            <a:ext cx="6038850" cy="2151062"/>
          </a:xfrm>
          <a:custGeom>
            <a:avLst/>
            <a:gdLst>
              <a:gd name="T0" fmla="*/ 3799 w 3804"/>
              <a:gd name="T1" fmla="*/ 0 h 1355"/>
              <a:gd name="T2" fmla="*/ 372 w 3804"/>
              <a:gd name="T3" fmla="*/ 0 h 1355"/>
              <a:gd name="T4" fmla="*/ 0 w 3804"/>
              <a:gd name="T5" fmla="*/ 679 h 1355"/>
              <a:gd name="T6" fmla="*/ 372 w 3804"/>
              <a:gd name="T7" fmla="*/ 1355 h 1355"/>
              <a:gd name="T8" fmla="*/ 3804 w 3804"/>
              <a:gd name="T9" fmla="*/ 1355 h 1355"/>
              <a:gd name="T10" fmla="*/ 3799 w 3804"/>
              <a:gd name="T11" fmla="*/ 0 h 1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04" h="1355">
                <a:moveTo>
                  <a:pt x="3799" y="0"/>
                </a:moveTo>
                <a:lnTo>
                  <a:pt x="372" y="0"/>
                </a:lnTo>
                <a:lnTo>
                  <a:pt x="0" y="679"/>
                </a:lnTo>
                <a:lnTo>
                  <a:pt x="372" y="1355"/>
                </a:lnTo>
                <a:lnTo>
                  <a:pt x="3804" y="1355"/>
                </a:lnTo>
                <a:lnTo>
                  <a:pt x="379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06419" y="5042472"/>
            <a:ext cx="478181" cy="479814"/>
          </a:xfrm>
          <a:custGeom>
            <a:avLst/>
            <a:gdLst>
              <a:gd name="T0" fmla="*/ 0 w 124"/>
              <a:gd name="T1" fmla="*/ 62 h 124"/>
              <a:gd name="T2" fmla="*/ 124 w 124"/>
              <a:gd name="T3" fmla="*/ 62 h 124"/>
              <a:gd name="T4" fmla="*/ 116 w 124"/>
              <a:gd name="T5" fmla="*/ 60 h 124"/>
              <a:gd name="T6" fmla="*/ 87 w 124"/>
              <a:gd name="T7" fmla="*/ 35 h 124"/>
              <a:gd name="T8" fmla="*/ 116 w 124"/>
              <a:gd name="T9" fmla="*/ 60 h 124"/>
              <a:gd name="T10" fmla="*/ 43 w 124"/>
              <a:gd name="T11" fmla="*/ 95 h 124"/>
              <a:gd name="T12" fmla="*/ 60 w 124"/>
              <a:gd name="T13" fmla="*/ 116 h 124"/>
              <a:gd name="T14" fmla="*/ 64 w 124"/>
              <a:gd name="T15" fmla="*/ 8 h 124"/>
              <a:gd name="T16" fmla="*/ 64 w 124"/>
              <a:gd name="T17" fmla="*/ 36 h 124"/>
              <a:gd name="T18" fmla="*/ 64 w 124"/>
              <a:gd name="T19" fmla="*/ 8 h 124"/>
              <a:gd name="T20" fmla="*/ 100 w 124"/>
              <a:gd name="T21" fmla="*/ 23 h 124"/>
              <a:gd name="T22" fmla="*/ 71 w 124"/>
              <a:gd name="T23" fmla="*/ 9 h 124"/>
              <a:gd name="T24" fmla="*/ 60 w 124"/>
              <a:gd name="T25" fmla="*/ 36 h 124"/>
              <a:gd name="T26" fmla="*/ 60 w 124"/>
              <a:gd name="T27" fmla="*/ 8 h 124"/>
              <a:gd name="T28" fmla="*/ 38 w 124"/>
              <a:gd name="T29" fmla="*/ 31 h 124"/>
              <a:gd name="T30" fmla="*/ 53 w 124"/>
              <a:gd name="T31" fmla="*/ 9 h 124"/>
              <a:gd name="T32" fmla="*/ 40 w 124"/>
              <a:gd name="T33" fmla="*/ 36 h 124"/>
              <a:gd name="T34" fmla="*/ 60 w 124"/>
              <a:gd name="T35" fmla="*/ 60 h 124"/>
              <a:gd name="T36" fmla="*/ 40 w 124"/>
              <a:gd name="T37" fmla="*/ 36 h 124"/>
              <a:gd name="T38" fmla="*/ 60 w 124"/>
              <a:gd name="T39" fmla="*/ 88 h 124"/>
              <a:gd name="T40" fmla="*/ 36 w 124"/>
              <a:gd name="T41" fmla="*/ 64 h 124"/>
              <a:gd name="T42" fmla="*/ 53 w 124"/>
              <a:gd name="T43" fmla="*/ 115 h 124"/>
              <a:gd name="T44" fmla="*/ 40 w 124"/>
              <a:gd name="T45" fmla="*/ 96 h 124"/>
              <a:gd name="T46" fmla="*/ 64 w 124"/>
              <a:gd name="T47" fmla="*/ 116 h 124"/>
              <a:gd name="T48" fmla="*/ 81 w 124"/>
              <a:gd name="T49" fmla="*/ 95 h 124"/>
              <a:gd name="T50" fmla="*/ 64 w 124"/>
              <a:gd name="T51" fmla="*/ 116 h 124"/>
              <a:gd name="T52" fmla="*/ 97 w 124"/>
              <a:gd name="T53" fmla="*/ 103 h 124"/>
              <a:gd name="T54" fmla="*/ 84 w 124"/>
              <a:gd name="T55" fmla="*/ 96 h 124"/>
              <a:gd name="T56" fmla="*/ 64 w 124"/>
              <a:gd name="T57" fmla="*/ 88 h 124"/>
              <a:gd name="T58" fmla="*/ 88 w 124"/>
              <a:gd name="T59" fmla="*/ 64 h 124"/>
              <a:gd name="T60" fmla="*/ 64 w 124"/>
              <a:gd name="T61" fmla="*/ 60 h 124"/>
              <a:gd name="T62" fmla="*/ 84 w 124"/>
              <a:gd name="T63" fmla="*/ 36 h 124"/>
              <a:gd name="T64" fmla="*/ 64 w 124"/>
              <a:gd name="T65" fmla="*/ 60 h 124"/>
              <a:gd name="T66" fmla="*/ 37 w 124"/>
              <a:gd name="T67" fmla="*/ 35 h 124"/>
              <a:gd name="T68" fmla="*/ 8 w 124"/>
              <a:gd name="T69" fmla="*/ 60 h 124"/>
              <a:gd name="T70" fmla="*/ 8 w 124"/>
              <a:gd name="T71" fmla="*/ 64 h 124"/>
              <a:gd name="T72" fmla="*/ 38 w 124"/>
              <a:gd name="T73" fmla="*/ 93 h 124"/>
              <a:gd name="T74" fmla="*/ 8 w 124"/>
              <a:gd name="T75" fmla="*/ 64 h 124"/>
              <a:gd name="T76" fmla="*/ 86 w 124"/>
              <a:gd name="T77" fmla="*/ 93 h 124"/>
              <a:gd name="T78" fmla="*/ 116 w 124"/>
              <a:gd name="T79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4" h="124">
                <a:moveTo>
                  <a:pt x="62" y="0"/>
                </a:moveTo>
                <a:cubicBezTo>
                  <a:pt x="28" y="0"/>
                  <a:pt x="0" y="28"/>
                  <a:pt x="0" y="62"/>
                </a:cubicBezTo>
                <a:cubicBezTo>
                  <a:pt x="0" y="96"/>
                  <a:pt x="28" y="124"/>
                  <a:pt x="62" y="124"/>
                </a:cubicBezTo>
                <a:cubicBezTo>
                  <a:pt x="96" y="124"/>
                  <a:pt x="124" y="96"/>
                  <a:pt x="124" y="62"/>
                </a:cubicBezTo>
                <a:cubicBezTo>
                  <a:pt x="124" y="28"/>
                  <a:pt x="96" y="0"/>
                  <a:pt x="62" y="0"/>
                </a:cubicBezTo>
                <a:close/>
                <a:moveTo>
                  <a:pt x="116" y="60"/>
                </a:moveTo>
                <a:cubicBezTo>
                  <a:pt x="92" y="60"/>
                  <a:pt x="92" y="60"/>
                  <a:pt x="92" y="60"/>
                </a:cubicBezTo>
                <a:cubicBezTo>
                  <a:pt x="92" y="51"/>
                  <a:pt x="90" y="43"/>
                  <a:pt x="87" y="35"/>
                </a:cubicBezTo>
                <a:cubicBezTo>
                  <a:pt x="93" y="33"/>
                  <a:pt x="98" y="30"/>
                  <a:pt x="102" y="26"/>
                </a:cubicBezTo>
                <a:cubicBezTo>
                  <a:pt x="110" y="35"/>
                  <a:pt x="115" y="47"/>
                  <a:pt x="116" y="60"/>
                </a:cubicBezTo>
                <a:close/>
                <a:moveTo>
                  <a:pt x="60" y="116"/>
                </a:moveTo>
                <a:cubicBezTo>
                  <a:pt x="53" y="110"/>
                  <a:pt x="48" y="103"/>
                  <a:pt x="43" y="95"/>
                </a:cubicBezTo>
                <a:cubicBezTo>
                  <a:pt x="49" y="93"/>
                  <a:pt x="54" y="92"/>
                  <a:pt x="60" y="92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4" y="8"/>
                </a:moveTo>
                <a:cubicBezTo>
                  <a:pt x="72" y="14"/>
                  <a:pt x="78" y="23"/>
                  <a:pt x="82" y="33"/>
                </a:cubicBezTo>
                <a:cubicBezTo>
                  <a:pt x="76" y="35"/>
                  <a:pt x="70" y="36"/>
                  <a:pt x="64" y="36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8"/>
                  <a:pt x="64" y="8"/>
                  <a:pt x="64" y="8"/>
                </a:cubicBezTo>
                <a:close/>
                <a:moveTo>
                  <a:pt x="71" y="9"/>
                </a:moveTo>
                <a:cubicBezTo>
                  <a:pt x="82" y="11"/>
                  <a:pt x="92" y="16"/>
                  <a:pt x="100" y="23"/>
                </a:cubicBezTo>
                <a:cubicBezTo>
                  <a:pt x="95" y="26"/>
                  <a:pt x="91" y="29"/>
                  <a:pt x="86" y="31"/>
                </a:cubicBezTo>
                <a:cubicBezTo>
                  <a:pt x="82" y="23"/>
                  <a:pt x="77" y="15"/>
                  <a:pt x="71" y="9"/>
                </a:cubicBezTo>
                <a:close/>
                <a:moveTo>
                  <a:pt x="60" y="8"/>
                </a:moveTo>
                <a:cubicBezTo>
                  <a:pt x="60" y="36"/>
                  <a:pt x="60" y="36"/>
                  <a:pt x="60" y="36"/>
                </a:cubicBezTo>
                <a:cubicBezTo>
                  <a:pt x="54" y="36"/>
                  <a:pt x="48" y="35"/>
                  <a:pt x="42" y="33"/>
                </a:cubicBezTo>
                <a:cubicBezTo>
                  <a:pt x="46" y="23"/>
                  <a:pt x="52" y="14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38" y="31"/>
                </a:moveTo>
                <a:cubicBezTo>
                  <a:pt x="33" y="29"/>
                  <a:pt x="29" y="26"/>
                  <a:pt x="24" y="23"/>
                </a:cubicBezTo>
                <a:cubicBezTo>
                  <a:pt x="32" y="16"/>
                  <a:pt x="42" y="11"/>
                  <a:pt x="53" y="9"/>
                </a:cubicBezTo>
                <a:cubicBezTo>
                  <a:pt x="47" y="15"/>
                  <a:pt x="42" y="23"/>
                  <a:pt x="38" y="31"/>
                </a:cubicBezTo>
                <a:close/>
                <a:moveTo>
                  <a:pt x="40" y="36"/>
                </a:moveTo>
                <a:cubicBezTo>
                  <a:pt x="47" y="38"/>
                  <a:pt x="53" y="40"/>
                  <a:pt x="60" y="40"/>
                </a:cubicBezTo>
                <a:cubicBezTo>
                  <a:pt x="60" y="60"/>
                  <a:pt x="60" y="60"/>
                  <a:pt x="60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52"/>
                  <a:pt x="38" y="44"/>
                  <a:pt x="40" y="36"/>
                </a:cubicBezTo>
                <a:close/>
                <a:moveTo>
                  <a:pt x="60" y="64"/>
                </a:moveTo>
                <a:cubicBezTo>
                  <a:pt x="60" y="88"/>
                  <a:pt x="60" y="88"/>
                  <a:pt x="60" y="88"/>
                </a:cubicBezTo>
                <a:cubicBezTo>
                  <a:pt x="54" y="88"/>
                  <a:pt x="48" y="89"/>
                  <a:pt x="42" y="91"/>
                </a:cubicBezTo>
                <a:cubicBezTo>
                  <a:pt x="38" y="83"/>
                  <a:pt x="36" y="74"/>
                  <a:pt x="36" y="64"/>
                </a:cubicBezTo>
                <a:lnTo>
                  <a:pt x="60" y="64"/>
                </a:lnTo>
                <a:close/>
                <a:moveTo>
                  <a:pt x="53" y="115"/>
                </a:moveTo>
                <a:cubicBezTo>
                  <a:pt x="43" y="114"/>
                  <a:pt x="34" y="109"/>
                  <a:pt x="27" y="103"/>
                </a:cubicBezTo>
                <a:cubicBezTo>
                  <a:pt x="31" y="100"/>
                  <a:pt x="35" y="98"/>
                  <a:pt x="40" y="96"/>
                </a:cubicBezTo>
                <a:cubicBezTo>
                  <a:pt x="43" y="103"/>
                  <a:pt x="48" y="110"/>
                  <a:pt x="53" y="115"/>
                </a:cubicBezTo>
                <a:close/>
                <a:moveTo>
                  <a:pt x="64" y="116"/>
                </a:moveTo>
                <a:cubicBezTo>
                  <a:pt x="64" y="92"/>
                  <a:pt x="64" y="92"/>
                  <a:pt x="64" y="92"/>
                </a:cubicBezTo>
                <a:cubicBezTo>
                  <a:pt x="70" y="92"/>
                  <a:pt x="75" y="93"/>
                  <a:pt x="81" y="95"/>
                </a:cubicBezTo>
                <a:cubicBezTo>
                  <a:pt x="76" y="103"/>
                  <a:pt x="71" y="110"/>
                  <a:pt x="64" y="116"/>
                </a:cubicBezTo>
                <a:cubicBezTo>
                  <a:pt x="64" y="116"/>
                  <a:pt x="64" y="116"/>
                  <a:pt x="64" y="116"/>
                </a:cubicBezTo>
                <a:close/>
                <a:moveTo>
                  <a:pt x="84" y="96"/>
                </a:moveTo>
                <a:cubicBezTo>
                  <a:pt x="89" y="98"/>
                  <a:pt x="93" y="100"/>
                  <a:pt x="97" y="103"/>
                </a:cubicBezTo>
                <a:cubicBezTo>
                  <a:pt x="90" y="109"/>
                  <a:pt x="81" y="114"/>
                  <a:pt x="71" y="115"/>
                </a:cubicBezTo>
                <a:cubicBezTo>
                  <a:pt x="76" y="110"/>
                  <a:pt x="81" y="103"/>
                  <a:pt x="84" y="96"/>
                </a:cubicBezTo>
                <a:close/>
                <a:moveTo>
                  <a:pt x="82" y="91"/>
                </a:moveTo>
                <a:cubicBezTo>
                  <a:pt x="76" y="89"/>
                  <a:pt x="70" y="88"/>
                  <a:pt x="64" y="88"/>
                </a:cubicBezTo>
                <a:cubicBezTo>
                  <a:pt x="64" y="64"/>
                  <a:pt x="64" y="64"/>
                  <a:pt x="64" y="64"/>
                </a:cubicBezTo>
                <a:cubicBezTo>
                  <a:pt x="88" y="64"/>
                  <a:pt x="88" y="64"/>
                  <a:pt x="88" y="64"/>
                </a:cubicBezTo>
                <a:cubicBezTo>
                  <a:pt x="88" y="74"/>
                  <a:pt x="86" y="83"/>
                  <a:pt x="82" y="91"/>
                </a:cubicBezTo>
                <a:close/>
                <a:moveTo>
                  <a:pt x="64" y="60"/>
                </a:moveTo>
                <a:cubicBezTo>
                  <a:pt x="64" y="40"/>
                  <a:pt x="64" y="40"/>
                  <a:pt x="64" y="40"/>
                </a:cubicBezTo>
                <a:cubicBezTo>
                  <a:pt x="71" y="40"/>
                  <a:pt x="77" y="38"/>
                  <a:pt x="84" y="36"/>
                </a:cubicBezTo>
                <a:cubicBezTo>
                  <a:pt x="86" y="44"/>
                  <a:pt x="88" y="52"/>
                  <a:pt x="88" y="60"/>
                </a:cubicBezTo>
                <a:lnTo>
                  <a:pt x="64" y="60"/>
                </a:lnTo>
                <a:close/>
                <a:moveTo>
                  <a:pt x="22" y="26"/>
                </a:moveTo>
                <a:cubicBezTo>
                  <a:pt x="26" y="30"/>
                  <a:pt x="31" y="33"/>
                  <a:pt x="37" y="35"/>
                </a:cubicBezTo>
                <a:cubicBezTo>
                  <a:pt x="34" y="43"/>
                  <a:pt x="32" y="51"/>
                  <a:pt x="32" y="60"/>
                </a:cubicBezTo>
                <a:cubicBezTo>
                  <a:pt x="8" y="60"/>
                  <a:pt x="8" y="60"/>
                  <a:pt x="8" y="60"/>
                </a:cubicBezTo>
                <a:cubicBezTo>
                  <a:pt x="9" y="47"/>
                  <a:pt x="14" y="35"/>
                  <a:pt x="22" y="26"/>
                </a:cubicBezTo>
                <a:close/>
                <a:moveTo>
                  <a:pt x="8" y="64"/>
                </a:moveTo>
                <a:cubicBezTo>
                  <a:pt x="32" y="64"/>
                  <a:pt x="32" y="64"/>
                  <a:pt x="32" y="64"/>
                </a:cubicBezTo>
                <a:cubicBezTo>
                  <a:pt x="32" y="74"/>
                  <a:pt x="34" y="84"/>
                  <a:pt x="38" y="93"/>
                </a:cubicBezTo>
                <a:cubicBezTo>
                  <a:pt x="33" y="95"/>
                  <a:pt x="28" y="97"/>
                  <a:pt x="24" y="100"/>
                </a:cubicBezTo>
                <a:cubicBezTo>
                  <a:pt x="15" y="91"/>
                  <a:pt x="9" y="78"/>
                  <a:pt x="8" y="64"/>
                </a:cubicBezTo>
                <a:close/>
                <a:moveTo>
                  <a:pt x="100" y="100"/>
                </a:moveTo>
                <a:cubicBezTo>
                  <a:pt x="96" y="97"/>
                  <a:pt x="91" y="95"/>
                  <a:pt x="86" y="93"/>
                </a:cubicBezTo>
                <a:cubicBezTo>
                  <a:pt x="90" y="84"/>
                  <a:pt x="92" y="74"/>
                  <a:pt x="92" y="64"/>
                </a:cubicBezTo>
                <a:cubicBezTo>
                  <a:pt x="116" y="64"/>
                  <a:pt x="116" y="64"/>
                  <a:pt x="116" y="64"/>
                </a:cubicBezTo>
                <a:cubicBezTo>
                  <a:pt x="115" y="78"/>
                  <a:pt x="109" y="91"/>
                  <a:pt x="100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3" name="Group 42出自【趣你的PPT】(微信:qunideppt)：最优质的PPT资源库"/>
          <p:cNvGrpSpPr/>
          <p:nvPr/>
        </p:nvGrpSpPr>
        <p:grpSpPr>
          <a:xfrm>
            <a:off x="7047004" y="3452477"/>
            <a:ext cx="424724" cy="404172"/>
            <a:chOff x="6719888" y="887413"/>
            <a:chExt cx="492125" cy="468312"/>
          </a:xfrm>
          <a:solidFill>
            <a:schemeClr val="bg1"/>
          </a:solidFill>
        </p:grpSpPr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19888" y="887413"/>
              <a:ext cx="492125" cy="468312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8 w 128"/>
                <a:gd name="T13" fmla="*/ 110 h 122"/>
                <a:gd name="T14" fmla="*/ 35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2" y="106"/>
                    <a:pt x="39" y="109"/>
                    <a:pt x="38" y="110"/>
                  </a:cubicBezTo>
                  <a:cubicBezTo>
                    <a:pt x="36" y="111"/>
                    <a:pt x="35" y="112"/>
                    <a:pt x="35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5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2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81801" y="947738"/>
              <a:ext cx="368300" cy="247650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92 w 96"/>
                <a:gd name="T19" fmla="*/ 57 h 64"/>
                <a:gd name="T20" fmla="*/ 89 w 96"/>
                <a:gd name="T21" fmla="*/ 60 h 64"/>
                <a:gd name="T22" fmla="*/ 7 w 96"/>
                <a:gd name="T23" fmla="*/ 60 h 64"/>
                <a:gd name="T24" fmla="*/ 4 w 96"/>
                <a:gd name="T25" fmla="*/ 57 h 64"/>
                <a:gd name="T26" fmla="*/ 4 w 96"/>
                <a:gd name="T27" fmla="*/ 7 h 64"/>
                <a:gd name="T28" fmla="*/ 7 w 96"/>
                <a:gd name="T29" fmla="*/ 4 h 64"/>
                <a:gd name="T30" fmla="*/ 89 w 96"/>
                <a:gd name="T31" fmla="*/ 4 h 64"/>
                <a:gd name="T32" fmla="*/ 92 w 96"/>
                <a:gd name="T33" fmla="*/ 7 h 64"/>
                <a:gd name="T34" fmla="*/ 92 w 96"/>
                <a:gd name="T35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92" y="57"/>
                  </a:moveTo>
                  <a:cubicBezTo>
                    <a:pt x="92" y="59"/>
                    <a:pt x="91" y="60"/>
                    <a:pt x="89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lnTo>
                    <a:pt x="9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43726" y="1201738"/>
              <a:ext cx="46038" cy="47625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81813" y="1044575"/>
              <a:ext cx="61913" cy="65087"/>
            </a:xfrm>
            <a:custGeom>
              <a:avLst/>
              <a:gdLst>
                <a:gd name="T0" fmla="*/ 0 w 39"/>
                <a:gd name="T1" fmla="*/ 24 h 41"/>
                <a:gd name="T2" fmla="*/ 39 w 39"/>
                <a:gd name="T3" fmla="*/ 41 h 41"/>
                <a:gd name="T4" fmla="*/ 39 w 39"/>
                <a:gd name="T5" fmla="*/ 32 h 41"/>
                <a:gd name="T6" fmla="*/ 12 w 39"/>
                <a:gd name="T7" fmla="*/ 19 h 41"/>
                <a:gd name="T8" fmla="*/ 39 w 39"/>
                <a:gd name="T9" fmla="*/ 10 h 41"/>
                <a:gd name="T10" fmla="*/ 39 w 39"/>
                <a:gd name="T11" fmla="*/ 0 h 41"/>
                <a:gd name="T12" fmla="*/ 0 w 39"/>
                <a:gd name="T13" fmla="*/ 17 h 41"/>
                <a:gd name="T14" fmla="*/ 0 w 39"/>
                <a:gd name="T15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1">
                  <a:moveTo>
                    <a:pt x="0" y="24"/>
                  </a:moveTo>
                  <a:lnTo>
                    <a:pt x="39" y="41"/>
                  </a:lnTo>
                  <a:lnTo>
                    <a:pt x="39" y="32"/>
                  </a:lnTo>
                  <a:lnTo>
                    <a:pt x="12" y="19"/>
                  </a:lnTo>
                  <a:lnTo>
                    <a:pt x="39" y="10"/>
                  </a:lnTo>
                  <a:lnTo>
                    <a:pt x="39" y="0"/>
                  </a:lnTo>
                  <a:lnTo>
                    <a:pt x="0" y="17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50076" y="1033463"/>
              <a:ext cx="31750" cy="87312"/>
            </a:xfrm>
            <a:custGeom>
              <a:avLst/>
              <a:gdLst>
                <a:gd name="T0" fmla="*/ 7 w 8"/>
                <a:gd name="T1" fmla="*/ 0 h 23"/>
                <a:gd name="T2" fmla="*/ 5 w 8"/>
                <a:gd name="T3" fmla="*/ 0 h 23"/>
                <a:gd name="T4" fmla="*/ 5 w 8"/>
                <a:gd name="T5" fmla="*/ 2 h 23"/>
                <a:gd name="T6" fmla="*/ 0 w 8"/>
                <a:gd name="T7" fmla="*/ 20 h 23"/>
                <a:gd name="T8" fmla="*/ 0 w 8"/>
                <a:gd name="T9" fmla="*/ 22 h 23"/>
                <a:gd name="T10" fmla="*/ 2 w 8"/>
                <a:gd name="T11" fmla="*/ 23 h 23"/>
                <a:gd name="T12" fmla="*/ 3 w 8"/>
                <a:gd name="T13" fmla="*/ 23 h 23"/>
                <a:gd name="T14" fmla="*/ 3 w 8"/>
                <a:gd name="T15" fmla="*/ 22 h 23"/>
                <a:gd name="T16" fmla="*/ 4 w 8"/>
                <a:gd name="T17" fmla="*/ 21 h 23"/>
                <a:gd name="T18" fmla="*/ 8 w 8"/>
                <a:gd name="T19" fmla="*/ 3 h 23"/>
                <a:gd name="T20" fmla="*/ 8 w 8"/>
                <a:gd name="T21" fmla="*/ 1 h 23"/>
                <a:gd name="T22" fmla="*/ 8 w 8"/>
                <a:gd name="T23" fmla="*/ 0 h 23"/>
                <a:gd name="T24" fmla="*/ 7 w 8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23">
                  <a:moveTo>
                    <a:pt x="7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5" y="1"/>
                    <a:pt x="5" y="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2"/>
                  </a:cubicBezTo>
                  <a:cubicBezTo>
                    <a:pt x="0" y="23"/>
                    <a:pt x="1" y="23"/>
                    <a:pt x="2" y="23"/>
                  </a:cubicBezTo>
                  <a:cubicBezTo>
                    <a:pt x="2" y="23"/>
                    <a:pt x="2" y="23"/>
                    <a:pt x="3" y="23"/>
                  </a:cubicBezTo>
                  <a:cubicBezTo>
                    <a:pt x="3" y="23"/>
                    <a:pt x="3" y="22"/>
                    <a:pt x="3" y="22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89763" y="1044575"/>
              <a:ext cx="60325" cy="65087"/>
            </a:xfrm>
            <a:custGeom>
              <a:avLst/>
              <a:gdLst>
                <a:gd name="T0" fmla="*/ 0 w 38"/>
                <a:gd name="T1" fmla="*/ 10 h 41"/>
                <a:gd name="T2" fmla="*/ 26 w 38"/>
                <a:gd name="T3" fmla="*/ 19 h 41"/>
                <a:gd name="T4" fmla="*/ 0 w 38"/>
                <a:gd name="T5" fmla="*/ 32 h 41"/>
                <a:gd name="T6" fmla="*/ 0 w 38"/>
                <a:gd name="T7" fmla="*/ 41 h 41"/>
                <a:gd name="T8" fmla="*/ 38 w 38"/>
                <a:gd name="T9" fmla="*/ 24 h 41"/>
                <a:gd name="T10" fmla="*/ 38 w 38"/>
                <a:gd name="T11" fmla="*/ 17 h 41"/>
                <a:gd name="T12" fmla="*/ 0 w 38"/>
                <a:gd name="T13" fmla="*/ 0 h 41"/>
                <a:gd name="T14" fmla="*/ 0 w 38"/>
                <a:gd name="T15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1">
                  <a:moveTo>
                    <a:pt x="0" y="10"/>
                  </a:moveTo>
                  <a:lnTo>
                    <a:pt x="26" y="19"/>
                  </a:lnTo>
                  <a:lnTo>
                    <a:pt x="0" y="32"/>
                  </a:lnTo>
                  <a:lnTo>
                    <a:pt x="0" y="41"/>
                  </a:lnTo>
                  <a:lnTo>
                    <a:pt x="38" y="2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50720" y="3743830"/>
            <a:ext cx="448161" cy="448959"/>
          </a:xfrm>
          <a:custGeom>
            <a:avLst/>
            <a:gdLst>
              <a:gd name="T0" fmla="*/ 1124 w 1124"/>
              <a:gd name="T1" fmla="*/ 369 h 1126"/>
              <a:gd name="T2" fmla="*/ 754 w 1124"/>
              <a:gd name="T3" fmla="*/ 0 h 1126"/>
              <a:gd name="T4" fmla="*/ 108 w 1124"/>
              <a:gd name="T5" fmla="*/ 646 h 1126"/>
              <a:gd name="T6" fmla="*/ 0 w 1124"/>
              <a:gd name="T7" fmla="*/ 1126 h 1126"/>
              <a:gd name="T8" fmla="*/ 477 w 1124"/>
              <a:gd name="T9" fmla="*/ 1015 h 1126"/>
              <a:gd name="T10" fmla="*/ 1124 w 1124"/>
              <a:gd name="T11" fmla="*/ 369 h 1126"/>
              <a:gd name="T12" fmla="*/ 446 w 1124"/>
              <a:gd name="T13" fmla="*/ 944 h 1126"/>
              <a:gd name="T14" fmla="*/ 387 w 1124"/>
              <a:gd name="T15" fmla="*/ 885 h 1126"/>
              <a:gd name="T16" fmla="*/ 962 w 1124"/>
              <a:gd name="T17" fmla="*/ 310 h 1126"/>
              <a:gd name="T18" fmla="*/ 1022 w 1124"/>
              <a:gd name="T19" fmla="*/ 369 h 1126"/>
              <a:gd name="T20" fmla="*/ 446 w 1124"/>
              <a:gd name="T21" fmla="*/ 944 h 1126"/>
              <a:gd name="T22" fmla="*/ 232 w 1124"/>
              <a:gd name="T23" fmla="*/ 997 h 1126"/>
              <a:gd name="T24" fmla="*/ 127 w 1124"/>
              <a:gd name="T25" fmla="*/ 892 h 1126"/>
              <a:gd name="T26" fmla="*/ 167 w 1124"/>
              <a:gd name="T27" fmla="*/ 715 h 1126"/>
              <a:gd name="T28" fmla="*/ 227 w 1124"/>
              <a:gd name="T29" fmla="*/ 775 h 1126"/>
              <a:gd name="T30" fmla="*/ 226 w 1124"/>
              <a:gd name="T31" fmla="*/ 775 h 1126"/>
              <a:gd name="T32" fmla="*/ 362 w 1124"/>
              <a:gd name="T33" fmla="*/ 911 h 1126"/>
              <a:gd name="T34" fmla="*/ 362 w 1124"/>
              <a:gd name="T35" fmla="*/ 910 h 1126"/>
              <a:gd name="T36" fmla="*/ 408 w 1124"/>
              <a:gd name="T37" fmla="*/ 957 h 1126"/>
              <a:gd name="T38" fmla="*/ 232 w 1124"/>
              <a:gd name="T39" fmla="*/ 997 h 1126"/>
              <a:gd name="T40" fmla="*/ 937 w 1124"/>
              <a:gd name="T41" fmla="*/ 284 h 1126"/>
              <a:gd name="T42" fmla="*/ 362 w 1124"/>
              <a:gd name="T43" fmla="*/ 859 h 1126"/>
              <a:gd name="T44" fmla="*/ 278 w 1124"/>
              <a:gd name="T45" fmla="*/ 775 h 1126"/>
              <a:gd name="T46" fmla="*/ 853 w 1124"/>
              <a:gd name="T47" fmla="*/ 200 h 1126"/>
              <a:gd name="T48" fmla="*/ 937 w 1124"/>
              <a:gd name="T49" fmla="*/ 284 h 1126"/>
              <a:gd name="T50" fmla="*/ 754 w 1124"/>
              <a:gd name="T51" fmla="*/ 102 h 1126"/>
              <a:gd name="T52" fmla="*/ 827 w 1124"/>
              <a:gd name="T53" fmla="*/ 175 h 1126"/>
              <a:gd name="T54" fmla="*/ 252 w 1124"/>
              <a:gd name="T55" fmla="*/ 750 h 1126"/>
              <a:gd name="T56" fmla="*/ 179 w 1124"/>
              <a:gd name="T57" fmla="*/ 677 h 1126"/>
              <a:gd name="T58" fmla="*/ 754 w 1124"/>
              <a:gd name="T59" fmla="*/ 102 h 1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124" h="1126">
                <a:moveTo>
                  <a:pt x="1124" y="369"/>
                </a:moveTo>
                <a:lnTo>
                  <a:pt x="754" y="0"/>
                </a:lnTo>
                <a:lnTo>
                  <a:pt x="108" y="646"/>
                </a:lnTo>
                <a:lnTo>
                  <a:pt x="0" y="1126"/>
                </a:lnTo>
                <a:lnTo>
                  <a:pt x="477" y="1015"/>
                </a:lnTo>
                <a:lnTo>
                  <a:pt x="1124" y="369"/>
                </a:lnTo>
                <a:close/>
                <a:moveTo>
                  <a:pt x="446" y="944"/>
                </a:moveTo>
                <a:lnTo>
                  <a:pt x="387" y="885"/>
                </a:lnTo>
                <a:lnTo>
                  <a:pt x="962" y="310"/>
                </a:lnTo>
                <a:lnTo>
                  <a:pt x="1022" y="369"/>
                </a:lnTo>
                <a:lnTo>
                  <a:pt x="446" y="944"/>
                </a:lnTo>
                <a:close/>
                <a:moveTo>
                  <a:pt x="232" y="997"/>
                </a:moveTo>
                <a:lnTo>
                  <a:pt x="127" y="892"/>
                </a:lnTo>
                <a:lnTo>
                  <a:pt x="167" y="715"/>
                </a:lnTo>
                <a:lnTo>
                  <a:pt x="227" y="775"/>
                </a:lnTo>
                <a:lnTo>
                  <a:pt x="226" y="775"/>
                </a:lnTo>
                <a:lnTo>
                  <a:pt x="362" y="911"/>
                </a:lnTo>
                <a:lnTo>
                  <a:pt x="362" y="910"/>
                </a:lnTo>
                <a:lnTo>
                  <a:pt x="408" y="957"/>
                </a:lnTo>
                <a:lnTo>
                  <a:pt x="232" y="997"/>
                </a:lnTo>
                <a:close/>
                <a:moveTo>
                  <a:pt x="937" y="284"/>
                </a:moveTo>
                <a:lnTo>
                  <a:pt x="362" y="859"/>
                </a:lnTo>
                <a:lnTo>
                  <a:pt x="278" y="775"/>
                </a:lnTo>
                <a:lnTo>
                  <a:pt x="853" y="200"/>
                </a:lnTo>
                <a:lnTo>
                  <a:pt x="937" y="284"/>
                </a:lnTo>
                <a:close/>
                <a:moveTo>
                  <a:pt x="754" y="102"/>
                </a:moveTo>
                <a:lnTo>
                  <a:pt x="827" y="175"/>
                </a:lnTo>
                <a:lnTo>
                  <a:pt x="252" y="750"/>
                </a:lnTo>
                <a:lnTo>
                  <a:pt x="179" y="677"/>
                </a:lnTo>
                <a:lnTo>
                  <a:pt x="7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grpSp>
        <p:nvGrpSpPr>
          <p:cNvPr id="31" name="Group 50出自【趣你的PPT】(微信:qunideppt)：最优质的PPT资源库"/>
          <p:cNvGrpSpPr/>
          <p:nvPr/>
        </p:nvGrpSpPr>
        <p:grpSpPr>
          <a:xfrm rot="2700000">
            <a:off x="6385715" y="2046935"/>
            <a:ext cx="316524" cy="551595"/>
            <a:chOff x="4732338" y="4783138"/>
            <a:chExt cx="703263" cy="1225550"/>
          </a:xfrm>
          <a:solidFill>
            <a:schemeClr val="bg1"/>
          </a:solidFill>
        </p:grpSpPr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32338" y="4783138"/>
              <a:ext cx="703263" cy="1173163"/>
            </a:xfrm>
            <a:custGeom>
              <a:avLst/>
              <a:gdLst>
                <a:gd name="T0" fmla="*/ 50 w 184"/>
                <a:gd name="T1" fmla="*/ 310 h 310"/>
                <a:gd name="T2" fmla="*/ 32 w 184"/>
                <a:gd name="T3" fmla="*/ 282 h 310"/>
                <a:gd name="T4" fmla="*/ 10 w 184"/>
                <a:gd name="T5" fmla="*/ 199 h 310"/>
                <a:gd name="T6" fmla="*/ 39 w 184"/>
                <a:gd name="T7" fmla="*/ 171 h 310"/>
                <a:gd name="T8" fmla="*/ 30 w 184"/>
                <a:gd name="T9" fmla="*/ 116 h 310"/>
                <a:gd name="T10" fmla="*/ 36 w 184"/>
                <a:gd name="T11" fmla="*/ 73 h 310"/>
                <a:gd name="T12" fmla="*/ 36 w 184"/>
                <a:gd name="T13" fmla="*/ 72 h 310"/>
                <a:gd name="T14" fmla="*/ 92 w 184"/>
                <a:gd name="T15" fmla="*/ 0 h 310"/>
                <a:gd name="T16" fmla="*/ 148 w 184"/>
                <a:gd name="T17" fmla="*/ 72 h 310"/>
                <a:gd name="T18" fmla="*/ 148 w 184"/>
                <a:gd name="T19" fmla="*/ 73 h 310"/>
                <a:gd name="T20" fmla="*/ 155 w 184"/>
                <a:gd name="T21" fmla="*/ 116 h 310"/>
                <a:gd name="T22" fmla="*/ 145 w 184"/>
                <a:gd name="T23" fmla="*/ 171 h 310"/>
                <a:gd name="T24" fmla="*/ 174 w 184"/>
                <a:gd name="T25" fmla="*/ 199 h 310"/>
                <a:gd name="T26" fmla="*/ 153 w 184"/>
                <a:gd name="T27" fmla="*/ 282 h 310"/>
                <a:gd name="T28" fmla="*/ 134 w 184"/>
                <a:gd name="T29" fmla="*/ 310 h 310"/>
                <a:gd name="T30" fmla="*/ 134 w 184"/>
                <a:gd name="T31" fmla="*/ 276 h 310"/>
                <a:gd name="T32" fmla="*/ 118 w 184"/>
                <a:gd name="T33" fmla="*/ 239 h 310"/>
                <a:gd name="T34" fmla="*/ 118 w 184"/>
                <a:gd name="T35" fmla="*/ 240 h 310"/>
                <a:gd name="T36" fmla="*/ 115 w 184"/>
                <a:gd name="T37" fmla="*/ 246 h 310"/>
                <a:gd name="T38" fmla="*/ 108 w 184"/>
                <a:gd name="T39" fmla="*/ 245 h 310"/>
                <a:gd name="T40" fmla="*/ 76 w 184"/>
                <a:gd name="T41" fmla="*/ 245 h 310"/>
                <a:gd name="T42" fmla="*/ 69 w 184"/>
                <a:gd name="T43" fmla="*/ 246 h 310"/>
                <a:gd name="T44" fmla="*/ 66 w 184"/>
                <a:gd name="T45" fmla="*/ 240 h 310"/>
                <a:gd name="T46" fmla="*/ 66 w 184"/>
                <a:gd name="T47" fmla="*/ 239 h 310"/>
                <a:gd name="T48" fmla="*/ 50 w 184"/>
                <a:gd name="T49" fmla="*/ 276 h 310"/>
                <a:gd name="T50" fmla="*/ 50 w 184"/>
                <a:gd name="T51" fmla="*/ 310 h 310"/>
                <a:gd name="T52" fmla="*/ 55 w 184"/>
                <a:gd name="T53" fmla="*/ 79 h 310"/>
                <a:gd name="T54" fmla="*/ 50 w 184"/>
                <a:gd name="T55" fmla="*/ 116 h 310"/>
                <a:gd name="T56" fmla="*/ 61 w 184"/>
                <a:gd name="T57" fmla="*/ 174 h 310"/>
                <a:gd name="T58" fmla="*/ 64 w 184"/>
                <a:gd name="T59" fmla="*/ 184 h 310"/>
                <a:gd name="T60" fmla="*/ 54 w 184"/>
                <a:gd name="T61" fmla="*/ 187 h 310"/>
                <a:gd name="T62" fmla="*/ 29 w 184"/>
                <a:gd name="T63" fmla="*/ 205 h 310"/>
                <a:gd name="T64" fmla="*/ 36 w 184"/>
                <a:gd name="T65" fmla="*/ 247 h 310"/>
                <a:gd name="T66" fmla="*/ 65 w 184"/>
                <a:gd name="T67" fmla="*/ 215 h 310"/>
                <a:gd name="T68" fmla="*/ 74 w 184"/>
                <a:gd name="T69" fmla="*/ 209 h 310"/>
                <a:gd name="T70" fmla="*/ 79 w 184"/>
                <a:gd name="T71" fmla="*/ 219 h 310"/>
                <a:gd name="T72" fmla="*/ 82 w 184"/>
                <a:gd name="T73" fmla="*/ 225 h 310"/>
                <a:gd name="T74" fmla="*/ 103 w 184"/>
                <a:gd name="T75" fmla="*/ 225 h 310"/>
                <a:gd name="T76" fmla="*/ 105 w 184"/>
                <a:gd name="T77" fmla="*/ 219 h 310"/>
                <a:gd name="T78" fmla="*/ 110 w 184"/>
                <a:gd name="T79" fmla="*/ 209 h 310"/>
                <a:gd name="T80" fmla="*/ 120 w 184"/>
                <a:gd name="T81" fmla="*/ 215 h 310"/>
                <a:gd name="T82" fmla="*/ 148 w 184"/>
                <a:gd name="T83" fmla="*/ 247 h 310"/>
                <a:gd name="T84" fmla="*/ 155 w 184"/>
                <a:gd name="T85" fmla="*/ 205 h 310"/>
                <a:gd name="T86" fmla="*/ 130 w 184"/>
                <a:gd name="T87" fmla="*/ 187 h 310"/>
                <a:gd name="T88" fmla="*/ 120 w 184"/>
                <a:gd name="T89" fmla="*/ 184 h 310"/>
                <a:gd name="T90" fmla="*/ 123 w 184"/>
                <a:gd name="T91" fmla="*/ 174 h 310"/>
                <a:gd name="T92" fmla="*/ 135 w 184"/>
                <a:gd name="T93" fmla="*/ 116 h 310"/>
                <a:gd name="T94" fmla="*/ 129 w 184"/>
                <a:gd name="T95" fmla="*/ 79 h 310"/>
                <a:gd name="T96" fmla="*/ 92 w 184"/>
                <a:gd name="T97" fmla="*/ 21 h 310"/>
                <a:gd name="T98" fmla="*/ 55 w 184"/>
                <a:gd name="T99" fmla="*/ 7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" h="310">
                  <a:moveTo>
                    <a:pt x="50" y="310"/>
                  </a:moveTo>
                  <a:cubicBezTo>
                    <a:pt x="32" y="282"/>
                    <a:pt x="32" y="282"/>
                    <a:pt x="32" y="282"/>
                  </a:cubicBezTo>
                  <a:cubicBezTo>
                    <a:pt x="28" y="276"/>
                    <a:pt x="0" y="230"/>
                    <a:pt x="10" y="199"/>
                  </a:cubicBezTo>
                  <a:cubicBezTo>
                    <a:pt x="14" y="187"/>
                    <a:pt x="24" y="178"/>
                    <a:pt x="39" y="171"/>
                  </a:cubicBezTo>
                  <a:cubicBezTo>
                    <a:pt x="33" y="151"/>
                    <a:pt x="30" y="132"/>
                    <a:pt x="30" y="116"/>
                  </a:cubicBezTo>
                  <a:cubicBezTo>
                    <a:pt x="30" y="102"/>
                    <a:pt x="32" y="87"/>
                    <a:pt x="36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50" y="35"/>
                    <a:pt x="77" y="0"/>
                    <a:pt x="92" y="0"/>
                  </a:cubicBezTo>
                  <a:cubicBezTo>
                    <a:pt x="107" y="0"/>
                    <a:pt x="134" y="35"/>
                    <a:pt x="148" y="72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52" y="87"/>
                    <a:pt x="155" y="102"/>
                    <a:pt x="155" y="116"/>
                  </a:cubicBezTo>
                  <a:cubicBezTo>
                    <a:pt x="155" y="132"/>
                    <a:pt x="152" y="151"/>
                    <a:pt x="145" y="171"/>
                  </a:cubicBezTo>
                  <a:cubicBezTo>
                    <a:pt x="160" y="178"/>
                    <a:pt x="170" y="187"/>
                    <a:pt x="174" y="199"/>
                  </a:cubicBezTo>
                  <a:cubicBezTo>
                    <a:pt x="184" y="230"/>
                    <a:pt x="156" y="276"/>
                    <a:pt x="153" y="282"/>
                  </a:cubicBezTo>
                  <a:cubicBezTo>
                    <a:pt x="134" y="310"/>
                    <a:pt x="134" y="310"/>
                    <a:pt x="134" y="310"/>
                  </a:cubicBezTo>
                  <a:cubicBezTo>
                    <a:pt x="134" y="276"/>
                    <a:pt x="134" y="276"/>
                    <a:pt x="134" y="276"/>
                  </a:cubicBezTo>
                  <a:cubicBezTo>
                    <a:pt x="134" y="262"/>
                    <a:pt x="128" y="248"/>
                    <a:pt x="118" y="239"/>
                  </a:cubicBezTo>
                  <a:cubicBezTo>
                    <a:pt x="118" y="239"/>
                    <a:pt x="118" y="239"/>
                    <a:pt x="118" y="240"/>
                  </a:cubicBezTo>
                  <a:cubicBezTo>
                    <a:pt x="115" y="246"/>
                    <a:pt x="115" y="246"/>
                    <a:pt x="115" y="246"/>
                  </a:cubicBezTo>
                  <a:cubicBezTo>
                    <a:pt x="108" y="245"/>
                    <a:pt x="108" y="245"/>
                    <a:pt x="108" y="245"/>
                  </a:cubicBezTo>
                  <a:cubicBezTo>
                    <a:pt x="98" y="245"/>
                    <a:pt x="87" y="245"/>
                    <a:pt x="76" y="245"/>
                  </a:cubicBezTo>
                  <a:cubicBezTo>
                    <a:pt x="69" y="246"/>
                    <a:pt x="69" y="246"/>
                    <a:pt x="69" y="246"/>
                  </a:cubicBezTo>
                  <a:cubicBezTo>
                    <a:pt x="66" y="240"/>
                    <a:pt x="66" y="240"/>
                    <a:pt x="66" y="240"/>
                  </a:cubicBezTo>
                  <a:cubicBezTo>
                    <a:pt x="66" y="239"/>
                    <a:pt x="66" y="239"/>
                    <a:pt x="66" y="239"/>
                  </a:cubicBezTo>
                  <a:cubicBezTo>
                    <a:pt x="56" y="249"/>
                    <a:pt x="50" y="262"/>
                    <a:pt x="50" y="276"/>
                  </a:cubicBezTo>
                  <a:lnTo>
                    <a:pt x="50" y="310"/>
                  </a:lnTo>
                  <a:close/>
                  <a:moveTo>
                    <a:pt x="55" y="79"/>
                  </a:moveTo>
                  <a:cubicBezTo>
                    <a:pt x="52" y="91"/>
                    <a:pt x="50" y="104"/>
                    <a:pt x="50" y="116"/>
                  </a:cubicBezTo>
                  <a:cubicBezTo>
                    <a:pt x="50" y="132"/>
                    <a:pt x="53" y="152"/>
                    <a:pt x="61" y="174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54" y="187"/>
                    <a:pt x="54" y="187"/>
                    <a:pt x="54" y="187"/>
                  </a:cubicBezTo>
                  <a:cubicBezTo>
                    <a:pt x="45" y="190"/>
                    <a:pt x="33" y="196"/>
                    <a:pt x="29" y="205"/>
                  </a:cubicBezTo>
                  <a:cubicBezTo>
                    <a:pt x="26" y="216"/>
                    <a:pt x="30" y="233"/>
                    <a:pt x="36" y="247"/>
                  </a:cubicBezTo>
                  <a:cubicBezTo>
                    <a:pt x="42" y="234"/>
                    <a:pt x="52" y="223"/>
                    <a:pt x="65" y="215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79" y="219"/>
                    <a:pt x="79" y="219"/>
                    <a:pt x="79" y="219"/>
                  </a:cubicBezTo>
                  <a:cubicBezTo>
                    <a:pt x="80" y="221"/>
                    <a:pt x="81" y="223"/>
                    <a:pt x="82" y="225"/>
                  </a:cubicBezTo>
                  <a:cubicBezTo>
                    <a:pt x="89" y="225"/>
                    <a:pt x="96" y="225"/>
                    <a:pt x="103" y="225"/>
                  </a:cubicBezTo>
                  <a:cubicBezTo>
                    <a:pt x="104" y="223"/>
                    <a:pt x="105" y="221"/>
                    <a:pt x="105" y="219"/>
                  </a:cubicBezTo>
                  <a:cubicBezTo>
                    <a:pt x="110" y="209"/>
                    <a:pt x="110" y="209"/>
                    <a:pt x="110" y="209"/>
                  </a:cubicBezTo>
                  <a:cubicBezTo>
                    <a:pt x="120" y="215"/>
                    <a:pt x="120" y="215"/>
                    <a:pt x="120" y="215"/>
                  </a:cubicBezTo>
                  <a:cubicBezTo>
                    <a:pt x="133" y="223"/>
                    <a:pt x="142" y="234"/>
                    <a:pt x="148" y="247"/>
                  </a:cubicBezTo>
                  <a:cubicBezTo>
                    <a:pt x="154" y="233"/>
                    <a:pt x="159" y="216"/>
                    <a:pt x="155" y="205"/>
                  </a:cubicBezTo>
                  <a:cubicBezTo>
                    <a:pt x="152" y="196"/>
                    <a:pt x="140" y="190"/>
                    <a:pt x="130" y="187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31" y="152"/>
                    <a:pt x="135" y="132"/>
                    <a:pt x="135" y="116"/>
                  </a:cubicBezTo>
                  <a:cubicBezTo>
                    <a:pt x="135" y="104"/>
                    <a:pt x="133" y="91"/>
                    <a:pt x="129" y="79"/>
                  </a:cubicBezTo>
                  <a:cubicBezTo>
                    <a:pt x="117" y="47"/>
                    <a:pt x="99" y="26"/>
                    <a:pt x="92" y="21"/>
                  </a:cubicBezTo>
                  <a:cubicBezTo>
                    <a:pt x="85" y="26"/>
                    <a:pt x="67" y="47"/>
                    <a:pt x="55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60938" y="5127626"/>
              <a:ext cx="244475" cy="241300"/>
            </a:xfrm>
            <a:custGeom>
              <a:avLst/>
              <a:gdLst>
                <a:gd name="T0" fmla="*/ 32 w 64"/>
                <a:gd name="T1" fmla="*/ 64 h 64"/>
                <a:gd name="T2" fmla="*/ 0 w 64"/>
                <a:gd name="T3" fmla="*/ 32 h 64"/>
                <a:gd name="T4" fmla="*/ 32 w 64"/>
                <a:gd name="T5" fmla="*/ 0 h 64"/>
                <a:gd name="T6" fmla="*/ 64 w 64"/>
                <a:gd name="T7" fmla="*/ 32 h 64"/>
                <a:gd name="T8" fmla="*/ 32 w 64"/>
                <a:gd name="T9" fmla="*/ 64 h 64"/>
                <a:gd name="T10" fmla="*/ 32 w 64"/>
                <a:gd name="T11" fmla="*/ 12 h 64"/>
                <a:gd name="T12" fmla="*/ 12 w 64"/>
                <a:gd name="T13" fmla="*/ 32 h 64"/>
                <a:gd name="T14" fmla="*/ 32 w 64"/>
                <a:gd name="T15" fmla="*/ 52 h 64"/>
                <a:gd name="T16" fmla="*/ 52 w 64"/>
                <a:gd name="T17" fmla="*/ 32 h 64"/>
                <a:gd name="T18" fmla="*/ 32 w 64"/>
                <a:gd name="T19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50" y="0"/>
                    <a:pt x="64" y="14"/>
                    <a:pt x="64" y="32"/>
                  </a:cubicBezTo>
                  <a:cubicBezTo>
                    <a:pt x="64" y="50"/>
                    <a:pt x="50" y="64"/>
                    <a:pt x="32" y="64"/>
                  </a:cubicBezTo>
                  <a:close/>
                  <a:moveTo>
                    <a:pt x="32" y="12"/>
                  </a:moveTo>
                  <a:cubicBezTo>
                    <a:pt x="21" y="12"/>
                    <a:pt x="12" y="21"/>
                    <a:pt x="12" y="32"/>
                  </a:cubicBezTo>
                  <a:cubicBezTo>
                    <a:pt x="12" y="43"/>
                    <a:pt x="21" y="52"/>
                    <a:pt x="32" y="52"/>
                  </a:cubicBezTo>
                  <a:cubicBezTo>
                    <a:pt x="43" y="52"/>
                    <a:pt x="52" y="43"/>
                    <a:pt x="52" y="32"/>
                  </a:cubicBezTo>
                  <a:cubicBezTo>
                    <a:pt x="52" y="21"/>
                    <a:pt x="43" y="12"/>
                    <a:pt x="3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73638" y="5649913"/>
              <a:ext cx="225425" cy="358775"/>
            </a:xfrm>
            <a:custGeom>
              <a:avLst/>
              <a:gdLst>
                <a:gd name="T0" fmla="*/ 29 w 59"/>
                <a:gd name="T1" fmla="*/ 95 h 95"/>
                <a:gd name="T2" fmla="*/ 24 w 59"/>
                <a:gd name="T3" fmla="*/ 85 h 95"/>
                <a:gd name="T4" fmla="*/ 0 w 59"/>
                <a:gd name="T5" fmla="*/ 26 h 95"/>
                <a:gd name="T6" fmla="*/ 29 w 59"/>
                <a:gd name="T7" fmla="*/ 0 h 95"/>
                <a:gd name="T8" fmla="*/ 59 w 59"/>
                <a:gd name="T9" fmla="*/ 26 h 95"/>
                <a:gd name="T10" fmla="*/ 34 w 59"/>
                <a:gd name="T11" fmla="*/ 85 h 95"/>
                <a:gd name="T12" fmla="*/ 29 w 59"/>
                <a:gd name="T13" fmla="*/ 95 h 95"/>
                <a:gd name="T14" fmla="*/ 29 w 59"/>
                <a:gd name="T15" fmla="*/ 12 h 95"/>
                <a:gd name="T16" fmla="*/ 12 w 59"/>
                <a:gd name="T17" fmla="*/ 26 h 95"/>
                <a:gd name="T18" fmla="*/ 29 w 59"/>
                <a:gd name="T19" fmla="*/ 69 h 95"/>
                <a:gd name="T20" fmla="*/ 47 w 59"/>
                <a:gd name="T21" fmla="*/ 26 h 95"/>
                <a:gd name="T22" fmla="*/ 29 w 59"/>
                <a:gd name="T23" fmla="*/ 1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95">
                  <a:moveTo>
                    <a:pt x="29" y="95"/>
                  </a:moveTo>
                  <a:cubicBezTo>
                    <a:pt x="24" y="85"/>
                    <a:pt x="24" y="85"/>
                    <a:pt x="24" y="85"/>
                  </a:cubicBezTo>
                  <a:cubicBezTo>
                    <a:pt x="20" y="77"/>
                    <a:pt x="0" y="38"/>
                    <a:pt x="0" y="26"/>
                  </a:cubicBezTo>
                  <a:cubicBezTo>
                    <a:pt x="0" y="12"/>
                    <a:pt x="13" y="0"/>
                    <a:pt x="29" y="0"/>
                  </a:cubicBezTo>
                  <a:cubicBezTo>
                    <a:pt x="45" y="0"/>
                    <a:pt x="59" y="12"/>
                    <a:pt x="59" y="26"/>
                  </a:cubicBezTo>
                  <a:cubicBezTo>
                    <a:pt x="59" y="38"/>
                    <a:pt x="39" y="77"/>
                    <a:pt x="34" y="85"/>
                  </a:cubicBezTo>
                  <a:lnTo>
                    <a:pt x="29" y="95"/>
                  </a:lnTo>
                  <a:close/>
                  <a:moveTo>
                    <a:pt x="29" y="12"/>
                  </a:moveTo>
                  <a:cubicBezTo>
                    <a:pt x="19" y="12"/>
                    <a:pt x="12" y="18"/>
                    <a:pt x="12" y="26"/>
                  </a:cubicBezTo>
                  <a:cubicBezTo>
                    <a:pt x="12" y="31"/>
                    <a:pt x="20" y="50"/>
                    <a:pt x="29" y="69"/>
                  </a:cubicBezTo>
                  <a:cubicBezTo>
                    <a:pt x="38" y="50"/>
                    <a:pt x="47" y="31"/>
                    <a:pt x="47" y="26"/>
                  </a:cubicBezTo>
                  <a:cubicBezTo>
                    <a:pt x="47" y="18"/>
                    <a:pt x="39" y="12"/>
                    <a:pt x="2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5" name="出自【趣你的PPT】(微信:qunideppt)：最优质的PPT资源库"/>
          <p:cNvSpPr txBox="1"/>
          <p:nvPr/>
        </p:nvSpPr>
        <p:spPr>
          <a:xfrm>
            <a:off x="4953389" y="2206875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513928" y="3531105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5984630" y="5131600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3408356" y="3856649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9259213" y="327852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9259213" y="3600525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7668160" y="4894739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7668160" y="5216740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1637500" y="3653878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598788" y="3975879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3138128" y="1998786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2099416" y="2320787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9" name="Group 19出自【趣你的PPT】(微信:qunideppt)：最优质的PPT资源库"/>
          <p:cNvGrpSpPr/>
          <p:nvPr/>
        </p:nvGrpSpPr>
        <p:grpSpPr>
          <a:xfrm rot="18810804">
            <a:off x="4347414" y="4683665"/>
            <a:ext cx="1122786" cy="717613"/>
            <a:chOff x="6096000" y="3187521"/>
            <a:chExt cx="1614487" cy="1031876"/>
          </a:xfrm>
        </p:grpSpPr>
        <p:sp>
          <p:nvSpPr>
            <p:cNvPr id="6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187521"/>
              <a:ext cx="1614487" cy="3444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532009"/>
              <a:ext cx="1614487" cy="342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6000" y="3874909"/>
              <a:ext cx="1614487" cy="344488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63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056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7118270" y="4518603"/>
            <a:ext cx="425972" cy="426832"/>
          </a:xfrm>
          <a:custGeom>
            <a:avLst/>
            <a:gdLst>
              <a:gd name="T0" fmla="*/ 97 w 106"/>
              <a:gd name="T1" fmla="*/ 105 h 106"/>
              <a:gd name="T2" fmla="*/ 104 w 106"/>
              <a:gd name="T3" fmla="*/ 98 h 106"/>
              <a:gd name="T4" fmla="*/ 95 w 106"/>
              <a:gd name="T5" fmla="*/ 62 h 106"/>
              <a:gd name="T6" fmla="*/ 90 w 106"/>
              <a:gd name="T7" fmla="*/ 43 h 106"/>
              <a:gd name="T8" fmla="*/ 80 w 106"/>
              <a:gd name="T9" fmla="*/ 6 h 106"/>
              <a:gd name="T10" fmla="*/ 70 w 106"/>
              <a:gd name="T11" fmla="*/ 4 h 106"/>
              <a:gd name="T12" fmla="*/ 44 w 106"/>
              <a:gd name="T13" fmla="*/ 30 h 106"/>
              <a:gd name="T14" fmla="*/ 30 w 106"/>
              <a:gd name="T15" fmla="*/ 44 h 106"/>
              <a:gd name="T16" fmla="*/ 4 w 106"/>
              <a:gd name="T17" fmla="*/ 71 h 106"/>
              <a:gd name="T18" fmla="*/ 6 w 106"/>
              <a:gd name="T19" fmla="*/ 80 h 106"/>
              <a:gd name="T20" fmla="*/ 42 w 106"/>
              <a:gd name="T21" fmla="*/ 90 h 106"/>
              <a:gd name="T22" fmla="*/ 61 w 106"/>
              <a:gd name="T23" fmla="*/ 95 h 106"/>
              <a:gd name="T24" fmla="*/ 97 w 106"/>
              <a:gd name="T25" fmla="*/ 10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97" y="105"/>
                </a:moveTo>
                <a:cubicBezTo>
                  <a:pt x="103" y="106"/>
                  <a:pt x="106" y="103"/>
                  <a:pt x="104" y="98"/>
                </a:cubicBezTo>
                <a:cubicBezTo>
                  <a:pt x="95" y="62"/>
                  <a:pt x="95" y="62"/>
                  <a:pt x="95" y="62"/>
                </a:cubicBezTo>
                <a:cubicBezTo>
                  <a:pt x="93" y="56"/>
                  <a:pt x="91" y="48"/>
                  <a:pt x="90" y="43"/>
                </a:cubicBezTo>
                <a:cubicBezTo>
                  <a:pt x="80" y="6"/>
                  <a:pt x="80" y="6"/>
                  <a:pt x="80" y="6"/>
                </a:cubicBezTo>
                <a:cubicBezTo>
                  <a:pt x="78" y="1"/>
                  <a:pt x="74" y="0"/>
                  <a:pt x="70" y="4"/>
                </a:cubicBezTo>
                <a:cubicBezTo>
                  <a:pt x="44" y="30"/>
                  <a:pt x="44" y="30"/>
                  <a:pt x="44" y="30"/>
                </a:cubicBezTo>
                <a:cubicBezTo>
                  <a:pt x="40" y="34"/>
                  <a:pt x="34" y="40"/>
                  <a:pt x="30" y="44"/>
                </a:cubicBezTo>
                <a:cubicBezTo>
                  <a:pt x="4" y="71"/>
                  <a:pt x="4" y="71"/>
                  <a:pt x="4" y="71"/>
                </a:cubicBezTo>
                <a:cubicBezTo>
                  <a:pt x="0" y="75"/>
                  <a:pt x="1" y="79"/>
                  <a:pt x="6" y="80"/>
                </a:cubicBezTo>
                <a:cubicBezTo>
                  <a:pt x="42" y="90"/>
                  <a:pt x="42" y="90"/>
                  <a:pt x="42" y="90"/>
                </a:cubicBezTo>
                <a:cubicBezTo>
                  <a:pt x="47" y="91"/>
                  <a:pt x="56" y="94"/>
                  <a:pt x="61" y="95"/>
                </a:cubicBezTo>
                <a:lnTo>
                  <a:pt x="97" y="10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6132968" y="1834224"/>
            <a:ext cx="1727299" cy="1995909"/>
          </a:xfrm>
          <a:custGeom>
            <a:avLst/>
            <a:gdLst>
              <a:gd name="T0" fmla="*/ 0 w 406"/>
              <a:gd name="T1" fmla="*/ 127 h 469"/>
              <a:gd name="T2" fmla="*/ 0 w 406"/>
              <a:gd name="T3" fmla="*/ 152 h 469"/>
              <a:gd name="T4" fmla="*/ 254 w 406"/>
              <a:gd name="T5" fmla="*/ 406 h 469"/>
              <a:gd name="T6" fmla="*/ 279 w 406"/>
              <a:gd name="T7" fmla="*/ 406 h 469"/>
              <a:gd name="T8" fmla="*/ 343 w 406"/>
              <a:gd name="T9" fmla="*/ 469 h 469"/>
              <a:gd name="T10" fmla="*/ 406 w 406"/>
              <a:gd name="T11" fmla="*/ 406 h 469"/>
              <a:gd name="T12" fmla="*/ 0 w 406"/>
              <a:gd name="T13" fmla="*/ 0 h 469"/>
              <a:gd name="T14" fmla="*/ 64 w 406"/>
              <a:gd name="T15" fmla="*/ 63 h 469"/>
              <a:gd name="T16" fmla="*/ 0 w 406"/>
              <a:gd name="T17" fmla="*/ 127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" h="469">
                <a:moveTo>
                  <a:pt x="0" y="127"/>
                </a:moveTo>
                <a:cubicBezTo>
                  <a:pt x="0" y="152"/>
                  <a:pt x="0" y="152"/>
                  <a:pt x="0" y="152"/>
                </a:cubicBezTo>
                <a:cubicBezTo>
                  <a:pt x="140" y="152"/>
                  <a:pt x="254" y="266"/>
                  <a:pt x="254" y="406"/>
                </a:cubicBezTo>
                <a:cubicBezTo>
                  <a:pt x="279" y="406"/>
                  <a:pt x="279" y="406"/>
                  <a:pt x="279" y="406"/>
                </a:cubicBezTo>
                <a:cubicBezTo>
                  <a:pt x="343" y="469"/>
                  <a:pt x="343" y="469"/>
                  <a:pt x="343" y="469"/>
                </a:cubicBezTo>
                <a:cubicBezTo>
                  <a:pt x="406" y="406"/>
                  <a:pt x="406" y="406"/>
                  <a:pt x="406" y="406"/>
                </a:cubicBezTo>
                <a:cubicBezTo>
                  <a:pt x="406" y="182"/>
                  <a:pt x="225" y="0"/>
                  <a:pt x="0" y="0"/>
                </a:cubicBezTo>
                <a:cubicBezTo>
                  <a:pt x="64" y="63"/>
                  <a:pt x="64" y="63"/>
                  <a:pt x="64" y="63"/>
                </a:cubicBezTo>
                <a:lnTo>
                  <a:pt x="0" y="12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4404758" y="3294734"/>
            <a:ext cx="1728210" cy="1995909"/>
          </a:xfrm>
          <a:custGeom>
            <a:avLst/>
            <a:gdLst>
              <a:gd name="T0" fmla="*/ 406 w 406"/>
              <a:gd name="T1" fmla="*/ 342 h 469"/>
              <a:gd name="T2" fmla="*/ 406 w 406"/>
              <a:gd name="T3" fmla="*/ 317 h 469"/>
              <a:gd name="T4" fmla="*/ 153 w 406"/>
              <a:gd name="T5" fmla="*/ 63 h 469"/>
              <a:gd name="T6" fmla="*/ 127 w 406"/>
              <a:gd name="T7" fmla="*/ 63 h 469"/>
              <a:gd name="T8" fmla="*/ 64 w 406"/>
              <a:gd name="T9" fmla="*/ 0 h 469"/>
              <a:gd name="T10" fmla="*/ 0 w 406"/>
              <a:gd name="T11" fmla="*/ 63 h 469"/>
              <a:gd name="T12" fmla="*/ 406 w 406"/>
              <a:gd name="T13" fmla="*/ 469 h 469"/>
              <a:gd name="T14" fmla="*/ 343 w 406"/>
              <a:gd name="T15" fmla="*/ 405 h 469"/>
              <a:gd name="T16" fmla="*/ 406 w 406"/>
              <a:gd name="T17" fmla="*/ 342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" h="469">
                <a:moveTo>
                  <a:pt x="406" y="342"/>
                </a:moveTo>
                <a:cubicBezTo>
                  <a:pt x="406" y="317"/>
                  <a:pt x="406" y="317"/>
                  <a:pt x="406" y="317"/>
                </a:cubicBezTo>
                <a:cubicBezTo>
                  <a:pt x="266" y="317"/>
                  <a:pt x="153" y="203"/>
                  <a:pt x="153" y="63"/>
                </a:cubicBezTo>
                <a:cubicBezTo>
                  <a:pt x="127" y="63"/>
                  <a:pt x="127" y="63"/>
                  <a:pt x="127" y="63"/>
                </a:cubicBezTo>
                <a:cubicBezTo>
                  <a:pt x="64" y="0"/>
                  <a:pt x="64" y="0"/>
                  <a:pt x="64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287"/>
                  <a:pt x="182" y="469"/>
                  <a:pt x="406" y="469"/>
                </a:cubicBezTo>
                <a:cubicBezTo>
                  <a:pt x="343" y="405"/>
                  <a:pt x="343" y="405"/>
                  <a:pt x="343" y="405"/>
                </a:cubicBezTo>
                <a:lnTo>
                  <a:pt x="406" y="3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4404758" y="1834224"/>
            <a:ext cx="2000462" cy="1728210"/>
          </a:xfrm>
          <a:custGeom>
            <a:avLst/>
            <a:gdLst>
              <a:gd name="T0" fmla="*/ 127 w 470"/>
              <a:gd name="T1" fmla="*/ 406 h 406"/>
              <a:gd name="T2" fmla="*/ 153 w 470"/>
              <a:gd name="T3" fmla="*/ 406 h 406"/>
              <a:gd name="T4" fmla="*/ 406 w 470"/>
              <a:gd name="T5" fmla="*/ 152 h 406"/>
              <a:gd name="T6" fmla="*/ 406 w 470"/>
              <a:gd name="T7" fmla="*/ 127 h 406"/>
              <a:gd name="T8" fmla="*/ 470 w 470"/>
              <a:gd name="T9" fmla="*/ 63 h 406"/>
              <a:gd name="T10" fmla="*/ 406 w 470"/>
              <a:gd name="T11" fmla="*/ 0 h 406"/>
              <a:gd name="T12" fmla="*/ 0 w 470"/>
              <a:gd name="T13" fmla="*/ 406 h 406"/>
              <a:gd name="T14" fmla="*/ 64 w 470"/>
              <a:gd name="T15" fmla="*/ 343 h 406"/>
              <a:gd name="T16" fmla="*/ 127 w 470"/>
              <a:gd name="T17" fmla="*/ 406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0" h="406">
                <a:moveTo>
                  <a:pt x="127" y="406"/>
                </a:moveTo>
                <a:cubicBezTo>
                  <a:pt x="153" y="406"/>
                  <a:pt x="153" y="406"/>
                  <a:pt x="153" y="406"/>
                </a:cubicBezTo>
                <a:cubicBezTo>
                  <a:pt x="153" y="266"/>
                  <a:pt x="266" y="152"/>
                  <a:pt x="406" y="152"/>
                </a:cubicBezTo>
                <a:cubicBezTo>
                  <a:pt x="406" y="127"/>
                  <a:pt x="406" y="127"/>
                  <a:pt x="406" y="127"/>
                </a:cubicBezTo>
                <a:cubicBezTo>
                  <a:pt x="470" y="63"/>
                  <a:pt x="470" y="63"/>
                  <a:pt x="470" y="63"/>
                </a:cubicBezTo>
                <a:cubicBezTo>
                  <a:pt x="406" y="0"/>
                  <a:pt x="406" y="0"/>
                  <a:pt x="406" y="0"/>
                </a:cubicBezTo>
                <a:cubicBezTo>
                  <a:pt x="182" y="0"/>
                  <a:pt x="0" y="182"/>
                  <a:pt x="0" y="406"/>
                </a:cubicBezTo>
                <a:cubicBezTo>
                  <a:pt x="64" y="343"/>
                  <a:pt x="64" y="343"/>
                  <a:pt x="64" y="343"/>
                </a:cubicBezTo>
                <a:lnTo>
                  <a:pt x="127" y="4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5864358" y="3562433"/>
            <a:ext cx="1995909" cy="1728210"/>
          </a:xfrm>
          <a:custGeom>
            <a:avLst/>
            <a:gdLst>
              <a:gd name="T0" fmla="*/ 406 w 469"/>
              <a:gd name="T1" fmla="*/ 63 h 406"/>
              <a:gd name="T2" fmla="*/ 342 w 469"/>
              <a:gd name="T3" fmla="*/ 0 h 406"/>
              <a:gd name="T4" fmla="*/ 317 w 469"/>
              <a:gd name="T5" fmla="*/ 0 h 406"/>
              <a:gd name="T6" fmla="*/ 63 w 469"/>
              <a:gd name="T7" fmla="*/ 254 h 406"/>
              <a:gd name="T8" fmla="*/ 63 w 469"/>
              <a:gd name="T9" fmla="*/ 279 h 406"/>
              <a:gd name="T10" fmla="*/ 0 w 469"/>
              <a:gd name="T11" fmla="*/ 342 h 406"/>
              <a:gd name="T12" fmla="*/ 63 w 469"/>
              <a:gd name="T13" fmla="*/ 406 h 406"/>
              <a:gd name="T14" fmla="*/ 469 w 469"/>
              <a:gd name="T15" fmla="*/ 0 h 406"/>
              <a:gd name="T16" fmla="*/ 406 w 469"/>
              <a:gd name="T17" fmla="*/ 63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69" h="406">
                <a:moveTo>
                  <a:pt x="406" y="63"/>
                </a:moveTo>
                <a:cubicBezTo>
                  <a:pt x="342" y="0"/>
                  <a:pt x="342" y="0"/>
                  <a:pt x="342" y="0"/>
                </a:cubicBezTo>
                <a:cubicBezTo>
                  <a:pt x="317" y="0"/>
                  <a:pt x="317" y="0"/>
                  <a:pt x="317" y="0"/>
                </a:cubicBezTo>
                <a:cubicBezTo>
                  <a:pt x="317" y="140"/>
                  <a:pt x="203" y="254"/>
                  <a:pt x="63" y="254"/>
                </a:cubicBezTo>
                <a:cubicBezTo>
                  <a:pt x="63" y="279"/>
                  <a:pt x="63" y="279"/>
                  <a:pt x="63" y="279"/>
                </a:cubicBezTo>
                <a:cubicBezTo>
                  <a:pt x="0" y="342"/>
                  <a:pt x="0" y="342"/>
                  <a:pt x="0" y="342"/>
                </a:cubicBezTo>
                <a:cubicBezTo>
                  <a:pt x="63" y="406"/>
                  <a:pt x="63" y="406"/>
                  <a:pt x="63" y="406"/>
                </a:cubicBezTo>
                <a:cubicBezTo>
                  <a:pt x="288" y="406"/>
                  <a:pt x="469" y="224"/>
                  <a:pt x="469" y="0"/>
                </a:cubicBezTo>
                <a:lnTo>
                  <a:pt x="406" y="6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45621" y="2375087"/>
            <a:ext cx="2374695" cy="2374695"/>
          </a:xfrm>
          <a:custGeom>
            <a:avLst/>
            <a:gdLst>
              <a:gd name="T0" fmla="*/ 279 w 558"/>
              <a:gd name="T1" fmla="*/ 0 h 558"/>
              <a:gd name="T2" fmla="*/ 0 w 558"/>
              <a:gd name="T3" fmla="*/ 279 h 558"/>
              <a:gd name="T4" fmla="*/ 279 w 558"/>
              <a:gd name="T5" fmla="*/ 558 h 558"/>
              <a:gd name="T6" fmla="*/ 558 w 558"/>
              <a:gd name="T7" fmla="*/ 279 h 558"/>
              <a:gd name="T8" fmla="*/ 279 w 558"/>
              <a:gd name="T9" fmla="*/ 0 h 558"/>
              <a:gd name="T10" fmla="*/ 279 w 558"/>
              <a:gd name="T11" fmla="*/ 533 h 558"/>
              <a:gd name="T12" fmla="*/ 26 w 558"/>
              <a:gd name="T13" fmla="*/ 279 h 558"/>
              <a:gd name="T14" fmla="*/ 279 w 558"/>
              <a:gd name="T15" fmla="*/ 25 h 558"/>
              <a:gd name="T16" fmla="*/ 533 w 558"/>
              <a:gd name="T17" fmla="*/ 279 h 558"/>
              <a:gd name="T18" fmla="*/ 279 w 558"/>
              <a:gd name="T19" fmla="*/ 533 h 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8" h="558">
                <a:moveTo>
                  <a:pt x="279" y="0"/>
                </a:moveTo>
                <a:cubicBezTo>
                  <a:pt x="125" y="0"/>
                  <a:pt x="0" y="125"/>
                  <a:pt x="0" y="279"/>
                </a:cubicBezTo>
                <a:cubicBezTo>
                  <a:pt x="0" y="433"/>
                  <a:pt x="125" y="558"/>
                  <a:pt x="279" y="558"/>
                </a:cubicBezTo>
                <a:cubicBezTo>
                  <a:pt x="433" y="558"/>
                  <a:pt x="558" y="433"/>
                  <a:pt x="558" y="279"/>
                </a:cubicBezTo>
                <a:cubicBezTo>
                  <a:pt x="558" y="125"/>
                  <a:pt x="433" y="0"/>
                  <a:pt x="279" y="0"/>
                </a:cubicBezTo>
                <a:close/>
                <a:moveTo>
                  <a:pt x="279" y="533"/>
                </a:moveTo>
                <a:cubicBezTo>
                  <a:pt x="139" y="533"/>
                  <a:pt x="26" y="419"/>
                  <a:pt x="26" y="279"/>
                </a:cubicBezTo>
                <a:cubicBezTo>
                  <a:pt x="26" y="139"/>
                  <a:pt x="139" y="25"/>
                  <a:pt x="279" y="25"/>
                </a:cubicBezTo>
                <a:cubicBezTo>
                  <a:pt x="419" y="25"/>
                  <a:pt x="533" y="139"/>
                  <a:pt x="533" y="279"/>
                </a:cubicBezTo>
                <a:cubicBezTo>
                  <a:pt x="533" y="419"/>
                  <a:pt x="419" y="533"/>
                  <a:pt x="279" y="533"/>
                </a:cubicBez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7175539" y="2131971"/>
            <a:ext cx="450719" cy="451629"/>
          </a:xfrm>
          <a:custGeom>
            <a:avLst/>
            <a:gdLst>
              <a:gd name="T0" fmla="*/ 97 w 106"/>
              <a:gd name="T1" fmla="*/ 1 h 106"/>
              <a:gd name="T2" fmla="*/ 104 w 106"/>
              <a:gd name="T3" fmla="*/ 8 h 106"/>
              <a:gd name="T4" fmla="*/ 95 w 106"/>
              <a:gd name="T5" fmla="*/ 44 h 106"/>
              <a:gd name="T6" fmla="*/ 90 w 106"/>
              <a:gd name="T7" fmla="*/ 63 h 106"/>
              <a:gd name="T8" fmla="*/ 80 w 106"/>
              <a:gd name="T9" fmla="*/ 99 h 106"/>
              <a:gd name="T10" fmla="*/ 70 w 106"/>
              <a:gd name="T11" fmla="*/ 102 h 106"/>
              <a:gd name="T12" fmla="*/ 44 w 106"/>
              <a:gd name="T13" fmla="*/ 75 h 106"/>
              <a:gd name="T14" fmla="*/ 30 w 106"/>
              <a:gd name="T15" fmla="*/ 62 h 106"/>
              <a:gd name="T16" fmla="*/ 4 w 106"/>
              <a:gd name="T17" fmla="*/ 35 h 106"/>
              <a:gd name="T18" fmla="*/ 6 w 106"/>
              <a:gd name="T19" fmla="*/ 26 h 106"/>
              <a:gd name="T20" fmla="*/ 42 w 106"/>
              <a:gd name="T21" fmla="*/ 16 h 106"/>
              <a:gd name="T22" fmla="*/ 61 w 106"/>
              <a:gd name="T23" fmla="*/ 11 h 106"/>
              <a:gd name="T24" fmla="*/ 97 w 106"/>
              <a:gd name="T25" fmla="*/ 1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97" y="1"/>
                </a:moveTo>
                <a:cubicBezTo>
                  <a:pt x="103" y="0"/>
                  <a:pt x="106" y="3"/>
                  <a:pt x="104" y="8"/>
                </a:cubicBezTo>
                <a:cubicBezTo>
                  <a:pt x="95" y="44"/>
                  <a:pt x="95" y="44"/>
                  <a:pt x="95" y="44"/>
                </a:cubicBezTo>
                <a:cubicBezTo>
                  <a:pt x="93" y="49"/>
                  <a:pt x="91" y="58"/>
                  <a:pt x="90" y="63"/>
                </a:cubicBezTo>
                <a:cubicBezTo>
                  <a:pt x="80" y="99"/>
                  <a:pt x="80" y="99"/>
                  <a:pt x="80" y="99"/>
                </a:cubicBezTo>
                <a:cubicBezTo>
                  <a:pt x="78" y="105"/>
                  <a:pt x="74" y="106"/>
                  <a:pt x="70" y="102"/>
                </a:cubicBezTo>
                <a:cubicBezTo>
                  <a:pt x="44" y="75"/>
                  <a:pt x="44" y="75"/>
                  <a:pt x="44" y="75"/>
                </a:cubicBezTo>
                <a:cubicBezTo>
                  <a:pt x="40" y="72"/>
                  <a:pt x="34" y="65"/>
                  <a:pt x="30" y="62"/>
                </a:cubicBezTo>
                <a:cubicBezTo>
                  <a:pt x="4" y="35"/>
                  <a:pt x="4" y="35"/>
                  <a:pt x="4" y="35"/>
                </a:cubicBezTo>
                <a:cubicBezTo>
                  <a:pt x="0" y="31"/>
                  <a:pt x="1" y="27"/>
                  <a:pt x="6" y="26"/>
                </a:cubicBezTo>
                <a:cubicBezTo>
                  <a:pt x="42" y="16"/>
                  <a:pt x="42" y="16"/>
                  <a:pt x="42" y="16"/>
                </a:cubicBezTo>
                <a:cubicBezTo>
                  <a:pt x="47" y="15"/>
                  <a:pt x="56" y="12"/>
                  <a:pt x="61" y="11"/>
                </a:cubicBezTo>
                <a:lnTo>
                  <a:pt x="9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4668815" y="2131971"/>
            <a:ext cx="450719" cy="451629"/>
          </a:xfrm>
          <a:custGeom>
            <a:avLst/>
            <a:gdLst>
              <a:gd name="T0" fmla="*/ 8 w 106"/>
              <a:gd name="T1" fmla="*/ 1 h 106"/>
              <a:gd name="T2" fmla="*/ 1 w 106"/>
              <a:gd name="T3" fmla="*/ 8 h 106"/>
              <a:gd name="T4" fmla="*/ 11 w 106"/>
              <a:gd name="T5" fmla="*/ 44 h 106"/>
              <a:gd name="T6" fmla="*/ 16 w 106"/>
              <a:gd name="T7" fmla="*/ 63 h 106"/>
              <a:gd name="T8" fmla="*/ 25 w 106"/>
              <a:gd name="T9" fmla="*/ 99 h 106"/>
              <a:gd name="T10" fmla="*/ 35 w 106"/>
              <a:gd name="T11" fmla="*/ 102 h 106"/>
              <a:gd name="T12" fmla="*/ 61 w 106"/>
              <a:gd name="T13" fmla="*/ 75 h 106"/>
              <a:gd name="T14" fmla="*/ 75 w 106"/>
              <a:gd name="T15" fmla="*/ 62 h 106"/>
              <a:gd name="T16" fmla="*/ 102 w 106"/>
              <a:gd name="T17" fmla="*/ 35 h 106"/>
              <a:gd name="T18" fmla="*/ 99 w 106"/>
              <a:gd name="T19" fmla="*/ 26 h 106"/>
              <a:gd name="T20" fmla="*/ 63 w 106"/>
              <a:gd name="T21" fmla="*/ 16 h 106"/>
              <a:gd name="T22" fmla="*/ 44 w 106"/>
              <a:gd name="T23" fmla="*/ 11 h 106"/>
              <a:gd name="T24" fmla="*/ 8 w 106"/>
              <a:gd name="T25" fmla="*/ 1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8" y="1"/>
                </a:moveTo>
                <a:cubicBezTo>
                  <a:pt x="3" y="0"/>
                  <a:pt x="0" y="3"/>
                  <a:pt x="1" y="8"/>
                </a:cubicBezTo>
                <a:cubicBezTo>
                  <a:pt x="11" y="44"/>
                  <a:pt x="11" y="44"/>
                  <a:pt x="11" y="44"/>
                </a:cubicBezTo>
                <a:cubicBezTo>
                  <a:pt x="12" y="49"/>
                  <a:pt x="14" y="58"/>
                  <a:pt x="16" y="63"/>
                </a:cubicBezTo>
                <a:cubicBezTo>
                  <a:pt x="25" y="99"/>
                  <a:pt x="25" y="99"/>
                  <a:pt x="25" y="99"/>
                </a:cubicBezTo>
                <a:cubicBezTo>
                  <a:pt x="27" y="105"/>
                  <a:pt x="31" y="106"/>
                  <a:pt x="35" y="102"/>
                </a:cubicBezTo>
                <a:cubicBezTo>
                  <a:pt x="61" y="75"/>
                  <a:pt x="61" y="75"/>
                  <a:pt x="61" y="75"/>
                </a:cubicBezTo>
                <a:cubicBezTo>
                  <a:pt x="65" y="72"/>
                  <a:pt x="71" y="65"/>
                  <a:pt x="75" y="62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06" y="31"/>
                  <a:pt x="104" y="27"/>
                  <a:pt x="99" y="26"/>
                </a:cubicBezTo>
                <a:cubicBezTo>
                  <a:pt x="63" y="16"/>
                  <a:pt x="63" y="16"/>
                  <a:pt x="63" y="16"/>
                </a:cubicBezTo>
                <a:cubicBezTo>
                  <a:pt x="58" y="15"/>
                  <a:pt x="49" y="12"/>
                  <a:pt x="44" y="11"/>
                </a:cubicBezTo>
                <a:lnTo>
                  <a:pt x="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4668815" y="4528518"/>
            <a:ext cx="450719" cy="451629"/>
          </a:xfrm>
          <a:custGeom>
            <a:avLst/>
            <a:gdLst>
              <a:gd name="T0" fmla="*/ 8 w 106"/>
              <a:gd name="T1" fmla="*/ 105 h 106"/>
              <a:gd name="T2" fmla="*/ 1 w 106"/>
              <a:gd name="T3" fmla="*/ 98 h 106"/>
              <a:gd name="T4" fmla="*/ 11 w 106"/>
              <a:gd name="T5" fmla="*/ 62 h 106"/>
              <a:gd name="T6" fmla="*/ 16 w 106"/>
              <a:gd name="T7" fmla="*/ 43 h 106"/>
              <a:gd name="T8" fmla="*/ 25 w 106"/>
              <a:gd name="T9" fmla="*/ 6 h 106"/>
              <a:gd name="T10" fmla="*/ 35 w 106"/>
              <a:gd name="T11" fmla="*/ 4 h 106"/>
              <a:gd name="T12" fmla="*/ 61 w 106"/>
              <a:gd name="T13" fmla="*/ 30 h 106"/>
              <a:gd name="T14" fmla="*/ 75 w 106"/>
              <a:gd name="T15" fmla="*/ 44 h 106"/>
              <a:gd name="T16" fmla="*/ 102 w 106"/>
              <a:gd name="T17" fmla="*/ 71 h 106"/>
              <a:gd name="T18" fmla="*/ 99 w 106"/>
              <a:gd name="T19" fmla="*/ 80 h 106"/>
              <a:gd name="T20" fmla="*/ 63 w 106"/>
              <a:gd name="T21" fmla="*/ 90 h 106"/>
              <a:gd name="T22" fmla="*/ 44 w 106"/>
              <a:gd name="T23" fmla="*/ 95 h 106"/>
              <a:gd name="T24" fmla="*/ 8 w 106"/>
              <a:gd name="T25" fmla="*/ 10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8" y="105"/>
                </a:moveTo>
                <a:cubicBezTo>
                  <a:pt x="3" y="106"/>
                  <a:pt x="0" y="103"/>
                  <a:pt x="1" y="98"/>
                </a:cubicBezTo>
                <a:cubicBezTo>
                  <a:pt x="11" y="62"/>
                  <a:pt x="11" y="62"/>
                  <a:pt x="11" y="62"/>
                </a:cubicBezTo>
                <a:cubicBezTo>
                  <a:pt x="12" y="56"/>
                  <a:pt x="14" y="48"/>
                  <a:pt x="16" y="43"/>
                </a:cubicBezTo>
                <a:cubicBezTo>
                  <a:pt x="25" y="6"/>
                  <a:pt x="25" y="6"/>
                  <a:pt x="25" y="6"/>
                </a:cubicBezTo>
                <a:cubicBezTo>
                  <a:pt x="27" y="1"/>
                  <a:pt x="31" y="0"/>
                  <a:pt x="35" y="4"/>
                </a:cubicBezTo>
                <a:cubicBezTo>
                  <a:pt x="61" y="30"/>
                  <a:pt x="61" y="30"/>
                  <a:pt x="61" y="30"/>
                </a:cubicBezTo>
                <a:cubicBezTo>
                  <a:pt x="65" y="34"/>
                  <a:pt x="71" y="40"/>
                  <a:pt x="75" y="44"/>
                </a:cubicBezTo>
                <a:cubicBezTo>
                  <a:pt x="102" y="71"/>
                  <a:pt x="102" y="71"/>
                  <a:pt x="102" y="71"/>
                </a:cubicBezTo>
                <a:cubicBezTo>
                  <a:pt x="106" y="75"/>
                  <a:pt x="104" y="79"/>
                  <a:pt x="99" y="80"/>
                </a:cubicBezTo>
                <a:cubicBezTo>
                  <a:pt x="63" y="90"/>
                  <a:pt x="63" y="90"/>
                  <a:pt x="63" y="90"/>
                </a:cubicBezTo>
                <a:cubicBezTo>
                  <a:pt x="58" y="91"/>
                  <a:pt x="49" y="94"/>
                  <a:pt x="44" y="95"/>
                </a:cubicBezTo>
                <a:lnTo>
                  <a:pt x="8" y="10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917057" y="2410629"/>
            <a:ext cx="441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6891824" y="2410629"/>
            <a:ext cx="529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02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4924520" y="4431215"/>
            <a:ext cx="46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04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6891824" y="4431215"/>
            <a:ext cx="529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03</a:t>
            </a:r>
          </a:p>
        </p:txBody>
      </p:sp>
      <p:grpSp>
        <p:nvGrpSpPr>
          <p:cNvPr id="17" name="Group 32出自【趣你的PPT】(微信:qunideppt)：最优质的PPT资源库"/>
          <p:cNvGrpSpPr/>
          <p:nvPr/>
        </p:nvGrpSpPr>
        <p:grpSpPr>
          <a:xfrm>
            <a:off x="7778407" y="1910811"/>
            <a:ext cx="493483" cy="379413"/>
            <a:chOff x="2849564" y="3636963"/>
            <a:chExt cx="315912" cy="242888"/>
          </a:xfrm>
          <a:solidFill>
            <a:schemeClr val="accent2"/>
          </a:solidFill>
        </p:grpSpPr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49564" y="3671888"/>
              <a:ext cx="298450" cy="207963"/>
            </a:xfrm>
            <a:custGeom>
              <a:avLst/>
              <a:gdLst>
                <a:gd name="T0" fmla="*/ 103 w 112"/>
                <a:gd name="T1" fmla="*/ 78 h 78"/>
                <a:gd name="T2" fmla="*/ 9 w 112"/>
                <a:gd name="T3" fmla="*/ 78 h 78"/>
                <a:gd name="T4" fmla="*/ 0 w 112"/>
                <a:gd name="T5" fmla="*/ 69 h 78"/>
                <a:gd name="T6" fmla="*/ 0 w 112"/>
                <a:gd name="T7" fmla="*/ 8 h 78"/>
                <a:gd name="T8" fmla="*/ 9 w 112"/>
                <a:gd name="T9" fmla="*/ 0 h 78"/>
                <a:gd name="T10" fmla="*/ 42 w 112"/>
                <a:gd name="T11" fmla="*/ 0 h 78"/>
                <a:gd name="T12" fmla="*/ 46 w 112"/>
                <a:gd name="T13" fmla="*/ 4 h 78"/>
                <a:gd name="T14" fmla="*/ 42 w 112"/>
                <a:gd name="T15" fmla="*/ 8 h 78"/>
                <a:gd name="T16" fmla="*/ 9 w 112"/>
                <a:gd name="T17" fmla="*/ 8 h 78"/>
                <a:gd name="T18" fmla="*/ 8 w 112"/>
                <a:gd name="T19" fmla="*/ 8 h 78"/>
                <a:gd name="T20" fmla="*/ 8 w 112"/>
                <a:gd name="T21" fmla="*/ 69 h 78"/>
                <a:gd name="T22" fmla="*/ 9 w 112"/>
                <a:gd name="T23" fmla="*/ 70 h 78"/>
                <a:gd name="T24" fmla="*/ 103 w 112"/>
                <a:gd name="T25" fmla="*/ 70 h 78"/>
                <a:gd name="T26" fmla="*/ 104 w 112"/>
                <a:gd name="T27" fmla="*/ 69 h 78"/>
                <a:gd name="T28" fmla="*/ 104 w 112"/>
                <a:gd name="T29" fmla="*/ 43 h 78"/>
                <a:gd name="T30" fmla="*/ 108 w 112"/>
                <a:gd name="T31" fmla="*/ 39 h 78"/>
                <a:gd name="T32" fmla="*/ 112 w 112"/>
                <a:gd name="T33" fmla="*/ 43 h 78"/>
                <a:gd name="T34" fmla="*/ 112 w 112"/>
                <a:gd name="T35" fmla="*/ 69 h 78"/>
                <a:gd name="T36" fmla="*/ 103 w 112"/>
                <a:gd name="T3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2" h="78">
                  <a:moveTo>
                    <a:pt x="103" y="78"/>
                  </a:moveTo>
                  <a:cubicBezTo>
                    <a:pt x="9" y="78"/>
                    <a:pt x="9" y="78"/>
                    <a:pt x="9" y="78"/>
                  </a:cubicBezTo>
                  <a:cubicBezTo>
                    <a:pt x="4" y="78"/>
                    <a:pt x="0" y="74"/>
                    <a:pt x="0" y="6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6" y="1"/>
                    <a:pt x="46" y="4"/>
                  </a:cubicBezTo>
                  <a:cubicBezTo>
                    <a:pt x="46" y="6"/>
                    <a:pt x="44" y="8"/>
                    <a:pt x="42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0"/>
                    <a:pt x="8" y="70"/>
                    <a:pt x="9" y="70"/>
                  </a:cubicBezTo>
                  <a:cubicBezTo>
                    <a:pt x="103" y="70"/>
                    <a:pt x="103" y="70"/>
                    <a:pt x="103" y="70"/>
                  </a:cubicBezTo>
                  <a:cubicBezTo>
                    <a:pt x="103" y="70"/>
                    <a:pt x="104" y="70"/>
                    <a:pt x="104" y="69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4" y="41"/>
                    <a:pt x="105" y="39"/>
                    <a:pt x="108" y="39"/>
                  </a:cubicBezTo>
                  <a:cubicBezTo>
                    <a:pt x="110" y="39"/>
                    <a:pt x="112" y="41"/>
                    <a:pt x="112" y="43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4"/>
                    <a:pt x="108" y="78"/>
                    <a:pt x="103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3226" y="3636963"/>
              <a:ext cx="222250" cy="200025"/>
            </a:xfrm>
            <a:custGeom>
              <a:avLst/>
              <a:gdLst>
                <a:gd name="T0" fmla="*/ 46 w 83"/>
                <a:gd name="T1" fmla="*/ 58 h 75"/>
                <a:gd name="T2" fmla="*/ 83 w 83"/>
                <a:gd name="T3" fmla="*/ 29 h 75"/>
                <a:gd name="T4" fmla="*/ 46 w 83"/>
                <a:gd name="T5" fmla="*/ 0 h 75"/>
                <a:gd name="T6" fmla="*/ 46 w 83"/>
                <a:gd name="T7" fmla="*/ 20 h 75"/>
                <a:gd name="T8" fmla="*/ 0 w 83"/>
                <a:gd name="T9" fmla="*/ 75 h 75"/>
                <a:gd name="T10" fmla="*/ 46 w 83"/>
                <a:gd name="T11" fmla="*/ 40 h 75"/>
                <a:gd name="T12" fmla="*/ 46 w 83"/>
                <a:gd name="T13" fmla="*/ 5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5">
                  <a:moveTo>
                    <a:pt x="46" y="58"/>
                  </a:moveTo>
                  <a:cubicBezTo>
                    <a:pt x="83" y="29"/>
                    <a:pt x="83" y="29"/>
                    <a:pt x="83" y="29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10" y="21"/>
                    <a:pt x="0" y="38"/>
                    <a:pt x="0" y="75"/>
                  </a:cubicBezTo>
                  <a:cubicBezTo>
                    <a:pt x="15" y="43"/>
                    <a:pt x="30" y="41"/>
                    <a:pt x="46" y="40"/>
                  </a:cubicBezTo>
                  <a:cubicBezTo>
                    <a:pt x="46" y="58"/>
                    <a:pt x="46" y="58"/>
                    <a:pt x="46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73870" y="4955402"/>
            <a:ext cx="479774" cy="359831"/>
          </a:xfrm>
          <a:custGeom>
            <a:avLst/>
            <a:gdLst>
              <a:gd name="T0" fmla="*/ 96 w 112"/>
              <a:gd name="T1" fmla="*/ 0 h 84"/>
              <a:gd name="T2" fmla="*/ 16 w 112"/>
              <a:gd name="T3" fmla="*/ 0 h 84"/>
              <a:gd name="T4" fmla="*/ 0 w 112"/>
              <a:gd name="T5" fmla="*/ 16 h 84"/>
              <a:gd name="T6" fmla="*/ 0 w 112"/>
              <a:gd name="T7" fmla="*/ 68 h 84"/>
              <a:gd name="T8" fmla="*/ 16 w 112"/>
              <a:gd name="T9" fmla="*/ 84 h 84"/>
              <a:gd name="T10" fmla="*/ 96 w 112"/>
              <a:gd name="T11" fmla="*/ 84 h 84"/>
              <a:gd name="T12" fmla="*/ 112 w 112"/>
              <a:gd name="T13" fmla="*/ 68 h 84"/>
              <a:gd name="T14" fmla="*/ 112 w 112"/>
              <a:gd name="T15" fmla="*/ 16 h 84"/>
              <a:gd name="T16" fmla="*/ 96 w 112"/>
              <a:gd name="T17" fmla="*/ 0 h 84"/>
              <a:gd name="T18" fmla="*/ 104 w 112"/>
              <a:gd name="T19" fmla="*/ 16 h 84"/>
              <a:gd name="T20" fmla="*/ 104 w 112"/>
              <a:gd name="T21" fmla="*/ 68 h 84"/>
              <a:gd name="T22" fmla="*/ 104 w 112"/>
              <a:gd name="T23" fmla="*/ 69 h 84"/>
              <a:gd name="T24" fmla="*/ 71 w 112"/>
              <a:gd name="T25" fmla="*/ 38 h 84"/>
              <a:gd name="T26" fmla="*/ 104 w 112"/>
              <a:gd name="T27" fmla="*/ 14 h 84"/>
              <a:gd name="T28" fmla="*/ 104 w 112"/>
              <a:gd name="T29" fmla="*/ 16 h 84"/>
              <a:gd name="T30" fmla="*/ 96 w 112"/>
              <a:gd name="T31" fmla="*/ 8 h 84"/>
              <a:gd name="T32" fmla="*/ 98 w 112"/>
              <a:gd name="T33" fmla="*/ 8 h 84"/>
              <a:gd name="T34" fmla="*/ 55 w 112"/>
              <a:gd name="T35" fmla="*/ 41 h 84"/>
              <a:gd name="T36" fmla="*/ 13 w 112"/>
              <a:gd name="T37" fmla="*/ 9 h 84"/>
              <a:gd name="T38" fmla="*/ 16 w 112"/>
              <a:gd name="T39" fmla="*/ 8 h 84"/>
              <a:gd name="T40" fmla="*/ 96 w 112"/>
              <a:gd name="T41" fmla="*/ 8 h 84"/>
              <a:gd name="T42" fmla="*/ 8 w 112"/>
              <a:gd name="T43" fmla="*/ 69 h 84"/>
              <a:gd name="T44" fmla="*/ 8 w 112"/>
              <a:gd name="T45" fmla="*/ 68 h 84"/>
              <a:gd name="T46" fmla="*/ 8 w 112"/>
              <a:gd name="T47" fmla="*/ 16 h 84"/>
              <a:gd name="T48" fmla="*/ 8 w 112"/>
              <a:gd name="T49" fmla="*/ 15 h 84"/>
              <a:gd name="T50" fmla="*/ 40 w 112"/>
              <a:gd name="T51" fmla="*/ 39 h 84"/>
              <a:gd name="T52" fmla="*/ 8 w 112"/>
              <a:gd name="T53" fmla="*/ 69 h 84"/>
              <a:gd name="T54" fmla="*/ 16 w 112"/>
              <a:gd name="T55" fmla="*/ 76 h 84"/>
              <a:gd name="T56" fmla="*/ 13 w 112"/>
              <a:gd name="T57" fmla="*/ 75 h 84"/>
              <a:gd name="T58" fmla="*/ 47 w 112"/>
              <a:gd name="T59" fmla="*/ 43 h 84"/>
              <a:gd name="T60" fmla="*/ 49 w 112"/>
              <a:gd name="T61" fmla="*/ 45 h 84"/>
              <a:gd name="T62" fmla="*/ 49 w 112"/>
              <a:gd name="T63" fmla="*/ 45 h 84"/>
              <a:gd name="T64" fmla="*/ 55 w 112"/>
              <a:gd name="T65" fmla="*/ 48 h 84"/>
              <a:gd name="T66" fmla="*/ 61 w 112"/>
              <a:gd name="T67" fmla="*/ 45 h 84"/>
              <a:gd name="T68" fmla="*/ 62 w 112"/>
              <a:gd name="T69" fmla="*/ 45 h 84"/>
              <a:gd name="T70" fmla="*/ 65 w 112"/>
              <a:gd name="T71" fmla="*/ 43 h 84"/>
              <a:gd name="T72" fmla="*/ 99 w 112"/>
              <a:gd name="T73" fmla="*/ 75 h 84"/>
              <a:gd name="T74" fmla="*/ 96 w 112"/>
              <a:gd name="T75" fmla="*/ 76 h 84"/>
              <a:gd name="T76" fmla="*/ 16 w 112"/>
              <a:gd name="T77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12" h="84">
                <a:moveTo>
                  <a:pt x="96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77"/>
                  <a:pt x="7" y="84"/>
                  <a:pt x="16" y="84"/>
                </a:cubicBezTo>
                <a:cubicBezTo>
                  <a:pt x="96" y="84"/>
                  <a:pt x="96" y="84"/>
                  <a:pt x="96" y="84"/>
                </a:cubicBezTo>
                <a:cubicBezTo>
                  <a:pt x="105" y="84"/>
                  <a:pt x="112" y="77"/>
                  <a:pt x="112" y="68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lose/>
                <a:moveTo>
                  <a:pt x="104" y="16"/>
                </a:moveTo>
                <a:cubicBezTo>
                  <a:pt x="104" y="68"/>
                  <a:pt x="104" y="68"/>
                  <a:pt x="104" y="68"/>
                </a:cubicBezTo>
                <a:cubicBezTo>
                  <a:pt x="104" y="68"/>
                  <a:pt x="104" y="69"/>
                  <a:pt x="104" y="69"/>
                </a:cubicBezTo>
                <a:cubicBezTo>
                  <a:pt x="71" y="38"/>
                  <a:pt x="71" y="38"/>
                  <a:pt x="71" y="38"/>
                </a:cubicBezTo>
                <a:cubicBezTo>
                  <a:pt x="104" y="14"/>
                  <a:pt x="104" y="14"/>
                  <a:pt x="104" y="14"/>
                </a:cubicBezTo>
                <a:cubicBezTo>
                  <a:pt x="104" y="14"/>
                  <a:pt x="104" y="15"/>
                  <a:pt x="104" y="16"/>
                </a:cubicBezTo>
                <a:close/>
                <a:moveTo>
                  <a:pt x="96" y="8"/>
                </a:moveTo>
                <a:cubicBezTo>
                  <a:pt x="97" y="8"/>
                  <a:pt x="98" y="8"/>
                  <a:pt x="98" y="8"/>
                </a:cubicBezTo>
                <a:cubicBezTo>
                  <a:pt x="55" y="41"/>
                  <a:pt x="55" y="41"/>
                  <a:pt x="55" y="41"/>
                </a:cubicBezTo>
                <a:cubicBezTo>
                  <a:pt x="13" y="9"/>
                  <a:pt x="13" y="9"/>
                  <a:pt x="13" y="9"/>
                </a:cubicBezTo>
                <a:cubicBezTo>
                  <a:pt x="14" y="8"/>
                  <a:pt x="15" y="8"/>
                  <a:pt x="16" y="8"/>
                </a:cubicBezTo>
                <a:lnTo>
                  <a:pt x="96" y="8"/>
                </a:lnTo>
                <a:close/>
                <a:moveTo>
                  <a:pt x="8" y="69"/>
                </a:moveTo>
                <a:cubicBezTo>
                  <a:pt x="8" y="69"/>
                  <a:pt x="8" y="68"/>
                  <a:pt x="8" y="68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5"/>
                  <a:pt x="8" y="15"/>
                  <a:pt x="8" y="15"/>
                </a:cubicBezTo>
                <a:cubicBezTo>
                  <a:pt x="40" y="39"/>
                  <a:pt x="40" y="39"/>
                  <a:pt x="40" y="39"/>
                </a:cubicBezTo>
                <a:lnTo>
                  <a:pt x="8" y="69"/>
                </a:lnTo>
                <a:close/>
                <a:moveTo>
                  <a:pt x="16" y="76"/>
                </a:moveTo>
                <a:cubicBezTo>
                  <a:pt x="15" y="76"/>
                  <a:pt x="13" y="76"/>
                  <a:pt x="13" y="75"/>
                </a:cubicBezTo>
                <a:cubicBezTo>
                  <a:pt x="47" y="43"/>
                  <a:pt x="47" y="43"/>
                  <a:pt x="47" y="43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51" y="47"/>
                  <a:pt x="53" y="48"/>
                  <a:pt x="55" y="48"/>
                </a:cubicBezTo>
                <a:cubicBezTo>
                  <a:pt x="58" y="48"/>
                  <a:pt x="60" y="47"/>
                  <a:pt x="61" y="45"/>
                </a:cubicBezTo>
                <a:cubicBezTo>
                  <a:pt x="62" y="45"/>
                  <a:pt x="62" y="45"/>
                  <a:pt x="62" y="45"/>
                </a:cubicBezTo>
                <a:cubicBezTo>
                  <a:pt x="65" y="43"/>
                  <a:pt x="65" y="43"/>
                  <a:pt x="65" y="43"/>
                </a:cubicBezTo>
                <a:cubicBezTo>
                  <a:pt x="99" y="75"/>
                  <a:pt x="99" y="75"/>
                  <a:pt x="99" y="75"/>
                </a:cubicBezTo>
                <a:cubicBezTo>
                  <a:pt x="99" y="76"/>
                  <a:pt x="97" y="76"/>
                  <a:pt x="96" y="76"/>
                </a:cubicBezTo>
                <a:lnTo>
                  <a:pt x="16" y="7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1" name="Group 36出自【趣你的PPT】(微信:qunideppt)：最优质的PPT资源库"/>
          <p:cNvGrpSpPr/>
          <p:nvPr/>
        </p:nvGrpSpPr>
        <p:grpSpPr>
          <a:xfrm>
            <a:off x="7623239" y="4979714"/>
            <a:ext cx="548679" cy="275615"/>
            <a:chOff x="5567364" y="4362450"/>
            <a:chExt cx="341313" cy="171450"/>
          </a:xfrm>
          <a:solidFill>
            <a:schemeClr val="accent3"/>
          </a:solidFill>
        </p:grpSpPr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67364" y="4362450"/>
              <a:ext cx="341313" cy="171450"/>
            </a:xfrm>
            <a:custGeom>
              <a:avLst/>
              <a:gdLst>
                <a:gd name="T0" fmla="*/ 98 w 128"/>
                <a:gd name="T1" fmla="*/ 0 h 64"/>
                <a:gd name="T2" fmla="*/ 30 w 128"/>
                <a:gd name="T3" fmla="*/ 0 h 64"/>
                <a:gd name="T4" fmla="*/ 0 w 128"/>
                <a:gd name="T5" fmla="*/ 32 h 64"/>
                <a:gd name="T6" fmla="*/ 30 w 128"/>
                <a:gd name="T7" fmla="*/ 64 h 64"/>
                <a:gd name="T8" fmla="*/ 98 w 128"/>
                <a:gd name="T9" fmla="*/ 64 h 64"/>
                <a:gd name="T10" fmla="*/ 128 w 128"/>
                <a:gd name="T11" fmla="*/ 32 h 64"/>
                <a:gd name="T12" fmla="*/ 98 w 128"/>
                <a:gd name="T13" fmla="*/ 0 h 64"/>
                <a:gd name="T14" fmla="*/ 8 w 128"/>
                <a:gd name="T15" fmla="*/ 32 h 64"/>
                <a:gd name="T16" fmla="*/ 30 w 128"/>
                <a:gd name="T17" fmla="*/ 8 h 64"/>
                <a:gd name="T18" fmla="*/ 62 w 128"/>
                <a:gd name="T19" fmla="*/ 8 h 64"/>
                <a:gd name="T20" fmla="*/ 62 w 128"/>
                <a:gd name="T21" fmla="*/ 56 h 64"/>
                <a:gd name="T22" fmla="*/ 30 w 128"/>
                <a:gd name="T23" fmla="*/ 56 h 64"/>
                <a:gd name="T24" fmla="*/ 8 w 128"/>
                <a:gd name="T25" fmla="*/ 32 h 64"/>
                <a:gd name="T26" fmla="*/ 98 w 128"/>
                <a:gd name="T27" fmla="*/ 56 h 64"/>
                <a:gd name="T28" fmla="*/ 67 w 128"/>
                <a:gd name="T29" fmla="*/ 56 h 64"/>
                <a:gd name="T30" fmla="*/ 67 w 128"/>
                <a:gd name="T31" fmla="*/ 8 h 64"/>
                <a:gd name="T32" fmla="*/ 98 w 128"/>
                <a:gd name="T33" fmla="*/ 8 h 64"/>
                <a:gd name="T34" fmla="*/ 120 w 128"/>
                <a:gd name="T35" fmla="*/ 32 h 64"/>
                <a:gd name="T36" fmla="*/ 98 w 128"/>
                <a:gd name="T37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8" h="64">
                  <a:moveTo>
                    <a:pt x="98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0" y="64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114" y="64"/>
                    <a:pt x="128" y="50"/>
                    <a:pt x="128" y="32"/>
                  </a:cubicBezTo>
                  <a:cubicBezTo>
                    <a:pt x="128" y="14"/>
                    <a:pt x="114" y="0"/>
                    <a:pt x="98" y="0"/>
                  </a:cubicBezTo>
                  <a:close/>
                  <a:moveTo>
                    <a:pt x="8" y="32"/>
                  </a:moveTo>
                  <a:cubicBezTo>
                    <a:pt x="8" y="19"/>
                    <a:pt x="18" y="8"/>
                    <a:pt x="30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21"/>
                    <a:pt x="60" y="43"/>
                    <a:pt x="62" y="56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18" y="56"/>
                    <a:pt x="8" y="45"/>
                    <a:pt x="8" y="32"/>
                  </a:cubicBezTo>
                  <a:close/>
                  <a:moveTo>
                    <a:pt x="98" y="56"/>
                  </a:moveTo>
                  <a:cubicBezTo>
                    <a:pt x="67" y="56"/>
                    <a:pt x="67" y="56"/>
                    <a:pt x="67" y="56"/>
                  </a:cubicBezTo>
                  <a:cubicBezTo>
                    <a:pt x="64" y="44"/>
                    <a:pt x="64" y="20"/>
                    <a:pt x="67" y="8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110" y="8"/>
                    <a:pt x="120" y="19"/>
                    <a:pt x="120" y="32"/>
                  </a:cubicBezTo>
                  <a:cubicBezTo>
                    <a:pt x="120" y="45"/>
                    <a:pt x="110" y="56"/>
                    <a:pt x="9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03876" y="4400550"/>
              <a:ext cx="53975" cy="52388"/>
            </a:xfrm>
            <a:custGeom>
              <a:avLst/>
              <a:gdLst>
                <a:gd name="T0" fmla="*/ 18 w 20"/>
                <a:gd name="T1" fmla="*/ 0 h 20"/>
                <a:gd name="T2" fmla="*/ 0 w 20"/>
                <a:gd name="T3" fmla="*/ 18 h 20"/>
                <a:gd name="T4" fmla="*/ 2 w 20"/>
                <a:gd name="T5" fmla="*/ 20 h 20"/>
                <a:gd name="T6" fmla="*/ 4 w 20"/>
                <a:gd name="T7" fmla="*/ 18 h 20"/>
                <a:gd name="T8" fmla="*/ 18 w 20"/>
                <a:gd name="T9" fmla="*/ 4 h 20"/>
                <a:gd name="T10" fmla="*/ 20 w 20"/>
                <a:gd name="T11" fmla="*/ 2 h 20"/>
                <a:gd name="T12" fmla="*/ 18 w 20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19"/>
                    <a:pt x="1" y="20"/>
                    <a:pt x="2" y="20"/>
                  </a:cubicBezTo>
                  <a:cubicBezTo>
                    <a:pt x="3" y="20"/>
                    <a:pt x="4" y="19"/>
                    <a:pt x="4" y="18"/>
                  </a:cubicBezTo>
                  <a:cubicBezTo>
                    <a:pt x="4" y="10"/>
                    <a:pt x="10" y="4"/>
                    <a:pt x="18" y="4"/>
                  </a:cubicBezTo>
                  <a:cubicBezTo>
                    <a:pt x="19" y="4"/>
                    <a:pt x="20" y="3"/>
                    <a:pt x="20" y="2"/>
                  </a:cubicBezTo>
                  <a:cubicBezTo>
                    <a:pt x="20" y="1"/>
                    <a:pt x="19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18189" y="4441825"/>
              <a:ext cx="52388" cy="53975"/>
            </a:xfrm>
            <a:custGeom>
              <a:avLst/>
              <a:gdLst>
                <a:gd name="T0" fmla="*/ 18 w 20"/>
                <a:gd name="T1" fmla="*/ 0 h 20"/>
                <a:gd name="T2" fmla="*/ 16 w 20"/>
                <a:gd name="T3" fmla="*/ 2 h 20"/>
                <a:gd name="T4" fmla="*/ 2 w 20"/>
                <a:gd name="T5" fmla="*/ 16 h 20"/>
                <a:gd name="T6" fmla="*/ 0 w 20"/>
                <a:gd name="T7" fmla="*/ 18 h 20"/>
                <a:gd name="T8" fmla="*/ 2 w 20"/>
                <a:gd name="T9" fmla="*/ 20 h 20"/>
                <a:gd name="T10" fmla="*/ 20 w 20"/>
                <a:gd name="T11" fmla="*/ 2 h 20"/>
                <a:gd name="T12" fmla="*/ 18 w 20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cubicBezTo>
                    <a:pt x="17" y="0"/>
                    <a:pt x="16" y="1"/>
                    <a:pt x="16" y="2"/>
                  </a:cubicBezTo>
                  <a:cubicBezTo>
                    <a:pt x="16" y="10"/>
                    <a:pt x="10" y="16"/>
                    <a:pt x="2" y="16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9"/>
                    <a:pt x="1" y="20"/>
                    <a:pt x="2" y="20"/>
                  </a:cubicBezTo>
                  <a:cubicBezTo>
                    <a:pt x="12" y="20"/>
                    <a:pt x="20" y="12"/>
                    <a:pt x="20" y="2"/>
                  </a:cubicBezTo>
                  <a:cubicBezTo>
                    <a:pt x="20" y="1"/>
                    <a:pt x="19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40出自【趣你的PPT】(微信:qunideppt)：最优质的PPT资源库"/>
          <p:cNvGrpSpPr/>
          <p:nvPr/>
        </p:nvGrpSpPr>
        <p:grpSpPr>
          <a:xfrm>
            <a:off x="4037966" y="2004294"/>
            <a:ext cx="380570" cy="331342"/>
            <a:chOff x="1482726" y="3625850"/>
            <a:chExt cx="319088" cy="277813"/>
          </a:xfrm>
          <a:solidFill>
            <a:schemeClr val="accent1"/>
          </a:solidFill>
        </p:grpSpPr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82726" y="3625850"/>
              <a:ext cx="319088" cy="277813"/>
            </a:xfrm>
            <a:custGeom>
              <a:avLst/>
              <a:gdLst>
                <a:gd name="T0" fmla="*/ 108 w 120"/>
                <a:gd name="T1" fmla="*/ 0 h 104"/>
                <a:gd name="T2" fmla="*/ 12 w 120"/>
                <a:gd name="T3" fmla="*/ 0 h 104"/>
                <a:gd name="T4" fmla="*/ 0 w 120"/>
                <a:gd name="T5" fmla="*/ 12 h 104"/>
                <a:gd name="T6" fmla="*/ 0 w 120"/>
                <a:gd name="T7" fmla="*/ 16 h 104"/>
                <a:gd name="T8" fmla="*/ 8 w 120"/>
                <a:gd name="T9" fmla="*/ 27 h 104"/>
                <a:gd name="T10" fmla="*/ 8 w 120"/>
                <a:gd name="T11" fmla="*/ 96 h 104"/>
                <a:gd name="T12" fmla="*/ 16 w 120"/>
                <a:gd name="T13" fmla="*/ 104 h 104"/>
                <a:gd name="T14" fmla="*/ 104 w 120"/>
                <a:gd name="T15" fmla="*/ 104 h 104"/>
                <a:gd name="T16" fmla="*/ 112 w 120"/>
                <a:gd name="T17" fmla="*/ 96 h 104"/>
                <a:gd name="T18" fmla="*/ 112 w 120"/>
                <a:gd name="T19" fmla="*/ 27 h 104"/>
                <a:gd name="T20" fmla="*/ 120 w 120"/>
                <a:gd name="T21" fmla="*/ 16 h 104"/>
                <a:gd name="T22" fmla="*/ 120 w 120"/>
                <a:gd name="T23" fmla="*/ 12 h 104"/>
                <a:gd name="T24" fmla="*/ 108 w 120"/>
                <a:gd name="T25" fmla="*/ 0 h 104"/>
                <a:gd name="T26" fmla="*/ 8 w 120"/>
                <a:gd name="T27" fmla="*/ 12 h 104"/>
                <a:gd name="T28" fmla="*/ 12 w 120"/>
                <a:gd name="T29" fmla="*/ 8 h 104"/>
                <a:gd name="T30" fmla="*/ 108 w 120"/>
                <a:gd name="T31" fmla="*/ 8 h 104"/>
                <a:gd name="T32" fmla="*/ 112 w 120"/>
                <a:gd name="T33" fmla="*/ 12 h 104"/>
                <a:gd name="T34" fmla="*/ 112 w 120"/>
                <a:gd name="T35" fmla="*/ 16 h 104"/>
                <a:gd name="T36" fmla="*/ 108 w 120"/>
                <a:gd name="T37" fmla="*/ 20 h 104"/>
                <a:gd name="T38" fmla="*/ 108 w 120"/>
                <a:gd name="T39" fmla="*/ 20 h 104"/>
                <a:gd name="T40" fmla="*/ 12 w 120"/>
                <a:gd name="T41" fmla="*/ 20 h 104"/>
                <a:gd name="T42" fmla="*/ 12 w 120"/>
                <a:gd name="T43" fmla="*/ 20 h 104"/>
                <a:gd name="T44" fmla="*/ 8 w 120"/>
                <a:gd name="T45" fmla="*/ 16 h 104"/>
                <a:gd name="T46" fmla="*/ 8 w 120"/>
                <a:gd name="T47" fmla="*/ 12 h 104"/>
                <a:gd name="T48" fmla="*/ 16 w 120"/>
                <a:gd name="T49" fmla="*/ 96 h 104"/>
                <a:gd name="T50" fmla="*/ 16 w 120"/>
                <a:gd name="T51" fmla="*/ 28 h 104"/>
                <a:gd name="T52" fmla="*/ 104 w 120"/>
                <a:gd name="T53" fmla="*/ 28 h 104"/>
                <a:gd name="T54" fmla="*/ 104 w 120"/>
                <a:gd name="T55" fmla="*/ 96 h 104"/>
                <a:gd name="T56" fmla="*/ 16 w 120"/>
                <a:gd name="T57" fmla="*/ 9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0" h="104">
                  <a:moveTo>
                    <a:pt x="10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1"/>
                    <a:pt x="3" y="26"/>
                    <a:pt x="8" y="27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8" y="100"/>
                    <a:pt x="12" y="104"/>
                    <a:pt x="16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8" y="104"/>
                    <a:pt x="112" y="100"/>
                    <a:pt x="112" y="96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7" y="26"/>
                    <a:pt x="120" y="21"/>
                    <a:pt x="120" y="16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20" y="5"/>
                    <a:pt x="115" y="0"/>
                    <a:pt x="108" y="0"/>
                  </a:cubicBezTo>
                  <a:close/>
                  <a:moveTo>
                    <a:pt x="8" y="12"/>
                  </a:moveTo>
                  <a:cubicBezTo>
                    <a:pt x="8" y="10"/>
                    <a:pt x="10" y="8"/>
                    <a:pt x="12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10" y="8"/>
                    <a:pt x="112" y="10"/>
                    <a:pt x="112" y="12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8"/>
                    <a:pt x="110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0" y="20"/>
                    <a:pt x="8" y="18"/>
                    <a:pt x="8" y="16"/>
                  </a:cubicBezTo>
                  <a:lnTo>
                    <a:pt x="8" y="12"/>
                  </a:lnTo>
                  <a:close/>
                  <a:moveTo>
                    <a:pt x="16" y="96"/>
                  </a:moveTo>
                  <a:cubicBezTo>
                    <a:pt x="16" y="28"/>
                    <a:pt x="16" y="28"/>
                    <a:pt x="16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00201" y="3732213"/>
              <a:ext cx="84138" cy="22225"/>
            </a:xfrm>
            <a:custGeom>
              <a:avLst/>
              <a:gdLst>
                <a:gd name="T0" fmla="*/ 28 w 32"/>
                <a:gd name="T1" fmla="*/ 0 h 8"/>
                <a:gd name="T2" fmla="*/ 4 w 32"/>
                <a:gd name="T3" fmla="*/ 0 h 8"/>
                <a:gd name="T4" fmla="*/ 0 w 32"/>
                <a:gd name="T5" fmla="*/ 4 h 8"/>
                <a:gd name="T6" fmla="*/ 4 w 32"/>
                <a:gd name="T7" fmla="*/ 8 h 8"/>
                <a:gd name="T8" fmla="*/ 28 w 32"/>
                <a:gd name="T9" fmla="*/ 8 h 8"/>
                <a:gd name="T10" fmla="*/ 32 w 32"/>
                <a:gd name="T11" fmla="*/ 4 h 8"/>
                <a:gd name="T12" fmla="*/ 28 w 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8">
                  <a:moveTo>
                    <a:pt x="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0" y="8"/>
                    <a:pt x="32" y="6"/>
                    <a:pt x="32" y="4"/>
                  </a:cubicBezTo>
                  <a:cubicBezTo>
                    <a:pt x="32" y="2"/>
                    <a:pt x="30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8" name="Group 46出自【趣你的PPT】(微信:qunideppt)：最优质的PPT资源库"/>
          <p:cNvGrpSpPr/>
          <p:nvPr/>
        </p:nvGrpSpPr>
        <p:grpSpPr>
          <a:xfrm>
            <a:off x="5928718" y="2897325"/>
            <a:ext cx="407589" cy="484669"/>
            <a:chOff x="4922838" y="1303338"/>
            <a:chExt cx="554037" cy="658812"/>
          </a:xfrm>
          <a:solidFill>
            <a:schemeClr val="accent1"/>
          </a:solidFill>
        </p:grpSpPr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22838" y="1751013"/>
              <a:ext cx="554037" cy="211137"/>
            </a:xfrm>
            <a:custGeom>
              <a:avLst/>
              <a:gdLst>
                <a:gd name="T0" fmla="*/ 164 w 183"/>
                <a:gd name="T1" fmla="*/ 0 h 70"/>
                <a:gd name="T2" fmla="*/ 19 w 183"/>
                <a:gd name="T3" fmla="*/ 0 h 70"/>
                <a:gd name="T4" fmla="*/ 0 w 183"/>
                <a:gd name="T5" fmla="*/ 19 h 70"/>
                <a:gd name="T6" fmla="*/ 0 w 183"/>
                <a:gd name="T7" fmla="*/ 50 h 70"/>
                <a:gd name="T8" fmla="*/ 19 w 183"/>
                <a:gd name="T9" fmla="*/ 70 h 70"/>
                <a:gd name="T10" fmla="*/ 164 w 183"/>
                <a:gd name="T11" fmla="*/ 70 h 70"/>
                <a:gd name="T12" fmla="*/ 183 w 183"/>
                <a:gd name="T13" fmla="*/ 50 h 70"/>
                <a:gd name="T14" fmla="*/ 183 w 183"/>
                <a:gd name="T15" fmla="*/ 19 h 70"/>
                <a:gd name="T16" fmla="*/ 164 w 183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70">
                  <a:moveTo>
                    <a:pt x="164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61"/>
                    <a:pt x="8" y="70"/>
                    <a:pt x="19" y="70"/>
                  </a:cubicBezTo>
                  <a:cubicBezTo>
                    <a:pt x="164" y="70"/>
                    <a:pt x="164" y="70"/>
                    <a:pt x="164" y="70"/>
                  </a:cubicBezTo>
                  <a:cubicBezTo>
                    <a:pt x="175" y="70"/>
                    <a:pt x="183" y="61"/>
                    <a:pt x="183" y="50"/>
                  </a:cubicBezTo>
                  <a:cubicBezTo>
                    <a:pt x="183" y="19"/>
                    <a:pt x="183" y="19"/>
                    <a:pt x="183" y="19"/>
                  </a:cubicBezTo>
                  <a:cubicBezTo>
                    <a:pt x="183" y="9"/>
                    <a:pt x="175" y="0"/>
                    <a:pt x="1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03813" y="1303338"/>
              <a:ext cx="190500" cy="190500"/>
            </a:xfrm>
            <a:custGeom>
              <a:avLst/>
              <a:gdLst>
                <a:gd name="T0" fmla="*/ 32 w 63"/>
                <a:gd name="T1" fmla="*/ 63 h 63"/>
                <a:gd name="T2" fmla="*/ 63 w 63"/>
                <a:gd name="T3" fmla="*/ 32 h 63"/>
                <a:gd name="T4" fmla="*/ 32 w 63"/>
                <a:gd name="T5" fmla="*/ 0 h 63"/>
                <a:gd name="T6" fmla="*/ 0 w 63"/>
                <a:gd name="T7" fmla="*/ 32 h 63"/>
                <a:gd name="T8" fmla="*/ 32 w 63"/>
                <a:gd name="T9" fmla="*/ 63 h 63"/>
                <a:gd name="T10" fmla="*/ 29 w 63"/>
                <a:gd name="T11" fmla="*/ 9 h 63"/>
                <a:gd name="T12" fmla="*/ 34 w 63"/>
                <a:gd name="T13" fmla="*/ 13 h 63"/>
                <a:gd name="T14" fmla="*/ 29 w 63"/>
                <a:gd name="T15" fmla="*/ 18 h 63"/>
                <a:gd name="T16" fmla="*/ 18 w 63"/>
                <a:gd name="T17" fmla="*/ 29 h 63"/>
                <a:gd name="T18" fmla="*/ 13 w 63"/>
                <a:gd name="T19" fmla="*/ 34 h 63"/>
                <a:gd name="T20" fmla="*/ 8 w 63"/>
                <a:gd name="T21" fmla="*/ 29 h 63"/>
                <a:gd name="T22" fmla="*/ 29 w 63"/>
                <a:gd name="T23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63">
                  <a:moveTo>
                    <a:pt x="32" y="63"/>
                  </a:moveTo>
                  <a:cubicBezTo>
                    <a:pt x="49" y="63"/>
                    <a:pt x="63" y="49"/>
                    <a:pt x="63" y="32"/>
                  </a:cubicBezTo>
                  <a:cubicBezTo>
                    <a:pt x="63" y="14"/>
                    <a:pt x="49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49"/>
                    <a:pt x="14" y="63"/>
                    <a:pt x="32" y="63"/>
                  </a:cubicBezTo>
                  <a:close/>
                  <a:moveTo>
                    <a:pt x="29" y="9"/>
                  </a:moveTo>
                  <a:cubicBezTo>
                    <a:pt x="31" y="9"/>
                    <a:pt x="34" y="11"/>
                    <a:pt x="34" y="13"/>
                  </a:cubicBezTo>
                  <a:cubicBezTo>
                    <a:pt x="34" y="16"/>
                    <a:pt x="31" y="18"/>
                    <a:pt x="29" y="18"/>
                  </a:cubicBezTo>
                  <a:cubicBezTo>
                    <a:pt x="23" y="18"/>
                    <a:pt x="18" y="23"/>
                    <a:pt x="18" y="29"/>
                  </a:cubicBezTo>
                  <a:cubicBezTo>
                    <a:pt x="18" y="32"/>
                    <a:pt x="16" y="34"/>
                    <a:pt x="13" y="34"/>
                  </a:cubicBezTo>
                  <a:cubicBezTo>
                    <a:pt x="10" y="34"/>
                    <a:pt x="8" y="32"/>
                    <a:pt x="8" y="29"/>
                  </a:cubicBezTo>
                  <a:cubicBezTo>
                    <a:pt x="8" y="18"/>
                    <a:pt x="18" y="9"/>
                    <a:pt x="2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3650" y="1514475"/>
              <a:ext cx="252412" cy="209550"/>
            </a:xfrm>
            <a:custGeom>
              <a:avLst/>
              <a:gdLst>
                <a:gd name="T0" fmla="*/ 11 w 83"/>
                <a:gd name="T1" fmla="*/ 69 h 69"/>
                <a:gd name="T2" fmla="*/ 72 w 83"/>
                <a:gd name="T3" fmla="*/ 69 h 69"/>
                <a:gd name="T4" fmla="*/ 83 w 83"/>
                <a:gd name="T5" fmla="*/ 58 h 69"/>
                <a:gd name="T6" fmla="*/ 72 w 83"/>
                <a:gd name="T7" fmla="*/ 47 h 69"/>
                <a:gd name="T8" fmla="*/ 71 w 83"/>
                <a:gd name="T9" fmla="*/ 47 h 69"/>
                <a:gd name="T10" fmla="*/ 72 w 83"/>
                <a:gd name="T11" fmla="*/ 42 h 69"/>
                <a:gd name="T12" fmla="*/ 62 w 83"/>
                <a:gd name="T13" fmla="*/ 32 h 69"/>
                <a:gd name="T14" fmla="*/ 53 w 83"/>
                <a:gd name="T15" fmla="*/ 32 h 69"/>
                <a:gd name="T16" fmla="*/ 53 w 83"/>
                <a:gd name="T17" fmla="*/ 0 h 69"/>
                <a:gd name="T18" fmla="*/ 30 w 83"/>
                <a:gd name="T19" fmla="*/ 0 h 69"/>
                <a:gd name="T20" fmla="*/ 30 w 83"/>
                <a:gd name="T21" fmla="*/ 32 h 69"/>
                <a:gd name="T22" fmla="*/ 21 w 83"/>
                <a:gd name="T23" fmla="*/ 32 h 69"/>
                <a:gd name="T24" fmla="*/ 11 w 83"/>
                <a:gd name="T25" fmla="*/ 42 h 69"/>
                <a:gd name="T26" fmla="*/ 12 w 83"/>
                <a:gd name="T27" fmla="*/ 47 h 69"/>
                <a:gd name="T28" fmla="*/ 11 w 83"/>
                <a:gd name="T29" fmla="*/ 47 h 69"/>
                <a:gd name="T30" fmla="*/ 0 w 83"/>
                <a:gd name="T31" fmla="*/ 58 h 69"/>
                <a:gd name="T32" fmla="*/ 11 w 83"/>
                <a:gd name="T3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69">
                  <a:moveTo>
                    <a:pt x="11" y="69"/>
                  </a:moveTo>
                  <a:cubicBezTo>
                    <a:pt x="72" y="69"/>
                    <a:pt x="72" y="69"/>
                    <a:pt x="72" y="69"/>
                  </a:cubicBezTo>
                  <a:cubicBezTo>
                    <a:pt x="78" y="69"/>
                    <a:pt x="83" y="64"/>
                    <a:pt x="83" y="58"/>
                  </a:cubicBezTo>
                  <a:cubicBezTo>
                    <a:pt x="83" y="52"/>
                    <a:pt x="78" y="47"/>
                    <a:pt x="72" y="4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2" y="46"/>
                    <a:pt x="72" y="44"/>
                    <a:pt x="72" y="42"/>
                  </a:cubicBezTo>
                  <a:cubicBezTo>
                    <a:pt x="72" y="37"/>
                    <a:pt x="68" y="32"/>
                    <a:pt x="62" y="32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15" y="32"/>
                    <a:pt x="11" y="37"/>
                    <a:pt x="11" y="42"/>
                  </a:cubicBezTo>
                  <a:cubicBezTo>
                    <a:pt x="11" y="44"/>
                    <a:pt x="12" y="46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5" y="47"/>
                    <a:pt x="0" y="52"/>
                    <a:pt x="0" y="58"/>
                  </a:cubicBezTo>
                  <a:cubicBezTo>
                    <a:pt x="0" y="64"/>
                    <a:pt x="5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8387104" y="1763078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387104" y="2085079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387104" y="4745496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387104" y="5067497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2561316" y="1835685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522604" y="2157686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591362" y="480054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552650" y="5122548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5394635" y="3503019"/>
            <a:ext cx="1512248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5301296" y="3788924"/>
            <a:ext cx="1703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5876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462475" y="1150976"/>
            <a:ext cx="3284014" cy="295112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3179762" y="1841708"/>
            <a:ext cx="18494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03</a:t>
            </a:r>
            <a:endParaRPr lang="zh-CN" altLang="en-US" sz="960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1723232" y="4653687"/>
            <a:ext cx="476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迷你简启体" panose="03000509000000000000" pitchFamily="65" charset="-122"/>
                <a:ea typeface="迷你简启体" panose="03000509000000000000" pitchFamily="65" charset="-122"/>
              </a:rPr>
              <a:t>单击此处输入标题</a:t>
            </a:r>
          </a:p>
        </p:txBody>
      </p:sp>
      <p:pic>
        <p:nvPicPr>
          <p:cNvPr id="7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093" y="-259879"/>
            <a:ext cx="4982906" cy="407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411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1054943" y="1785501"/>
            <a:ext cx="10082113" cy="1298620"/>
          </a:xfrm>
          <a:custGeom>
            <a:avLst/>
            <a:gdLst>
              <a:gd name="connsiteX0" fmla="*/ 8947704 w 9430508"/>
              <a:gd name="connsiteY0" fmla="*/ 0 h 999986"/>
              <a:gd name="connsiteX1" fmla="*/ 9430508 w 9430508"/>
              <a:gd name="connsiteY1" fmla="*/ 499994 h 999986"/>
              <a:gd name="connsiteX2" fmla="*/ 8947704 w 9430508"/>
              <a:gd name="connsiteY2" fmla="*/ 999986 h 999986"/>
              <a:gd name="connsiteX3" fmla="*/ 8947704 w 9430508"/>
              <a:gd name="connsiteY3" fmla="*/ 734943 h 999986"/>
              <a:gd name="connsiteX4" fmla="*/ 0 w 9430508"/>
              <a:gd name="connsiteY4" fmla="*/ 734943 h 999986"/>
              <a:gd name="connsiteX5" fmla="*/ 0 w 9430508"/>
              <a:gd name="connsiteY5" fmla="*/ 265043 h 999986"/>
              <a:gd name="connsiteX6" fmla="*/ 8947704 w 9430508"/>
              <a:gd name="connsiteY6" fmla="*/ 265043 h 99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0508" h="999986">
                <a:moveTo>
                  <a:pt x="8947704" y="0"/>
                </a:moveTo>
                <a:lnTo>
                  <a:pt x="9430508" y="499994"/>
                </a:lnTo>
                <a:lnTo>
                  <a:pt x="8947704" y="999986"/>
                </a:lnTo>
                <a:lnTo>
                  <a:pt x="8947704" y="734943"/>
                </a:lnTo>
                <a:lnTo>
                  <a:pt x="0" y="734943"/>
                </a:lnTo>
                <a:lnTo>
                  <a:pt x="0" y="265043"/>
                </a:lnTo>
                <a:lnTo>
                  <a:pt x="8947704" y="2650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5400000">
            <a:off x="6661878" y="-715836"/>
            <a:ext cx="1298619" cy="7651739"/>
          </a:xfrm>
          <a:custGeom>
            <a:avLst/>
            <a:gdLst>
              <a:gd name="connsiteX0" fmla="*/ 0 w 999985"/>
              <a:gd name="connsiteY0" fmla="*/ 482805 h 7157209"/>
              <a:gd name="connsiteX1" fmla="*/ 499993 w 999985"/>
              <a:gd name="connsiteY1" fmla="*/ 0 h 7157209"/>
              <a:gd name="connsiteX2" fmla="*/ 999985 w 999985"/>
              <a:gd name="connsiteY2" fmla="*/ 482805 h 7157209"/>
              <a:gd name="connsiteX3" fmla="*/ 734943 w 999985"/>
              <a:gd name="connsiteY3" fmla="*/ 482805 h 7157209"/>
              <a:gd name="connsiteX4" fmla="*/ 734943 w 999985"/>
              <a:gd name="connsiteY4" fmla="*/ 7157209 h 7157209"/>
              <a:gd name="connsiteX5" fmla="*/ 265043 w 999985"/>
              <a:gd name="connsiteY5" fmla="*/ 7157209 h 7157209"/>
              <a:gd name="connsiteX6" fmla="*/ 265043 w 999985"/>
              <a:gd name="connsiteY6" fmla="*/ 482805 h 7157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985" h="7157209">
                <a:moveTo>
                  <a:pt x="0" y="482805"/>
                </a:moveTo>
                <a:lnTo>
                  <a:pt x="499993" y="0"/>
                </a:lnTo>
                <a:lnTo>
                  <a:pt x="999985" y="482805"/>
                </a:lnTo>
                <a:lnTo>
                  <a:pt x="734943" y="482805"/>
                </a:lnTo>
                <a:lnTo>
                  <a:pt x="734943" y="7157209"/>
                </a:lnTo>
                <a:lnTo>
                  <a:pt x="265043" y="7157209"/>
                </a:lnTo>
                <a:lnTo>
                  <a:pt x="265043" y="48280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5779917" y="3154238"/>
            <a:ext cx="5357139" cy="1298620"/>
          </a:xfrm>
          <a:custGeom>
            <a:avLst/>
            <a:gdLst>
              <a:gd name="connsiteX0" fmla="*/ 4528104 w 5010908"/>
              <a:gd name="connsiteY0" fmla="*/ 0 h 999986"/>
              <a:gd name="connsiteX1" fmla="*/ 5010908 w 5010908"/>
              <a:gd name="connsiteY1" fmla="*/ 499994 h 999986"/>
              <a:gd name="connsiteX2" fmla="*/ 4528104 w 5010908"/>
              <a:gd name="connsiteY2" fmla="*/ 999986 h 999986"/>
              <a:gd name="connsiteX3" fmla="*/ 4528104 w 5010908"/>
              <a:gd name="connsiteY3" fmla="*/ 734943 h 999986"/>
              <a:gd name="connsiteX4" fmla="*/ 0 w 5010908"/>
              <a:gd name="connsiteY4" fmla="*/ 734943 h 999986"/>
              <a:gd name="connsiteX5" fmla="*/ 0 w 5010908"/>
              <a:gd name="connsiteY5" fmla="*/ 265043 h 999986"/>
              <a:gd name="connsiteX6" fmla="*/ 4528104 w 5010908"/>
              <a:gd name="connsiteY6" fmla="*/ 265043 h 99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10908" h="999986">
                <a:moveTo>
                  <a:pt x="4528104" y="0"/>
                </a:moveTo>
                <a:lnTo>
                  <a:pt x="5010908" y="499994"/>
                </a:lnTo>
                <a:lnTo>
                  <a:pt x="4528104" y="999986"/>
                </a:lnTo>
                <a:lnTo>
                  <a:pt x="4528104" y="734943"/>
                </a:lnTo>
                <a:lnTo>
                  <a:pt x="0" y="734943"/>
                </a:lnTo>
                <a:lnTo>
                  <a:pt x="0" y="265043"/>
                </a:lnTo>
                <a:lnTo>
                  <a:pt x="4528104" y="2650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8038206" y="3833944"/>
            <a:ext cx="3098850" cy="1298620"/>
          </a:xfrm>
          <a:custGeom>
            <a:avLst/>
            <a:gdLst>
              <a:gd name="connsiteX0" fmla="*/ 2415768 w 2898572"/>
              <a:gd name="connsiteY0" fmla="*/ 0 h 999986"/>
              <a:gd name="connsiteX1" fmla="*/ 2898572 w 2898572"/>
              <a:gd name="connsiteY1" fmla="*/ 499994 h 999986"/>
              <a:gd name="connsiteX2" fmla="*/ 2415768 w 2898572"/>
              <a:gd name="connsiteY2" fmla="*/ 999986 h 999986"/>
              <a:gd name="connsiteX3" fmla="*/ 2415768 w 2898572"/>
              <a:gd name="connsiteY3" fmla="*/ 734943 h 999986"/>
              <a:gd name="connsiteX4" fmla="*/ 0 w 2898572"/>
              <a:gd name="connsiteY4" fmla="*/ 734943 h 999986"/>
              <a:gd name="connsiteX5" fmla="*/ 0 w 2898572"/>
              <a:gd name="connsiteY5" fmla="*/ 265043 h 999986"/>
              <a:gd name="connsiteX6" fmla="*/ 2415768 w 2898572"/>
              <a:gd name="connsiteY6" fmla="*/ 265043 h 999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8572" h="999986">
                <a:moveTo>
                  <a:pt x="2415768" y="0"/>
                </a:moveTo>
                <a:lnTo>
                  <a:pt x="2898572" y="499994"/>
                </a:lnTo>
                <a:lnTo>
                  <a:pt x="2415768" y="999986"/>
                </a:lnTo>
                <a:lnTo>
                  <a:pt x="2415768" y="734943"/>
                </a:lnTo>
                <a:lnTo>
                  <a:pt x="0" y="734943"/>
                </a:lnTo>
                <a:lnTo>
                  <a:pt x="0" y="265043"/>
                </a:lnTo>
                <a:lnTo>
                  <a:pt x="2415768" y="26504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" name="Group 14出自【趣你的PPT】(微信:qunideppt)：最优质的PPT资源库"/>
          <p:cNvGrpSpPr/>
          <p:nvPr/>
        </p:nvGrpSpPr>
        <p:grpSpPr>
          <a:xfrm>
            <a:off x="5903913" y="3567498"/>
            <a:ext cx="475240" cy="452244"/>
            <a:chOff x="6719888" y="887413"/>
            <a:chExt cx="492125" cy="468312"/>
          </a:xfrm>
          <a:solidFill>
            <a:schemeClr val="bg1"/>
          </a:solidFill>
        </p:grpSpPr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19888" y="887413"/>
              <a:ext cx="492125" cy="468312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8 w 128"/>
                <a:gd name="T13" fmla="*/ 110 h 122"/>
                <a:gd name="T14" fmla="*/ 35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2" y="106"/>
                    <a:pt x="39" y="109"/>
                    <a:pt x="38" y="110"/>
                  </a:cubicBezTo>
                  <a:cubicBezTo>
                    <a:pt x="36" y="111"/>
                    <a:pt x="35" y="112"/>
                    <a:pt x="35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5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2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81801" y="947738"/>
              <a:ext cx="368300" cy="247650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92 w 96"/>
                <a:gd name="T19" fmla="*/ 57 h 64"/>
                <a:gd name="T20" fmla="*/ 89 w 96"/>
                <a:gd name="T21" fmla="*/ 60 h 64"/>
                <a:gd name="T22" fmla="*/ 7 w 96"/>
                <a:gd name="T23" fmla="*/ 60 h 64"/>
                <a:gd name="T24" fmla="*/ 4 w 96"/>
                <a:gd name="T25" fmla="*/ 57 h 64"/>
                <a:gd name="T26" fmla="*/ 4 w 96"/>
                <a:gd name="T27" fmla="*/ 7 h 64"/>
                <a:gd name="T28" fmla="*/ 7 w 96"/>
                <a:gd name="T29" fmla="*/ 4 h 64"/>
                <a:gd name="T30" fmla="*/ 89 w 96"/>
                <a:gd name="T31" fmla="*/ 4 h 64"/>
                <a:gd name="T32" fmla="*/ 92 w 96"/>
                <a:gd name="T33" fmla="*/ 7 h 64"/>
                <a:gd name="T34" fmla="*/ 92 w 96"/>
                <a:gd name="T35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92" y="57"/>
                  </a:moveTo>
                  <a:cubicBezTo>
                    <a:pt x="92" y="59"/>
                    <a:pt x="91" y="60"/>
                    <a:pt x="89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lnTo>
                    <a:pt x="9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43726" y="1201738"/>
              <a:ext cx="46038" cy="47625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81813" y="1044575"/>
              <a:ext cx="61913" cy="65087"/>
            </a:xfrm>
            <a:custGeom>
              <a:avLst/>
              <a:gdLst>
                <a:gd name="T0" fmla="*/ 0 w 39"/>
                <a:gd name="T1" fmla="*/ 24 h 41"/>
                <a:gd name="T2" fmla="*/ 39 w 39"/>
                <a:gd name="T3" fmla="*/ 41 h 41"/>
                <a:gd name="T4" fmla="*/ 39 w 39"/>
                <a:gd name="T5" fmla="*/ 32 h 41"/>
                <a:gd name="T6" fmla="*/ 12 w 39"/>
                <a:gd name="T7" fmla="*/ 19 h 41"/>
                <a:gd name="T8" fmla="*/ 39 w 39"/>
                <a:gd name="T9" fmla="*/ 10 h 41"/>
                <a:gd name="T10" fmla="*/ 39 w 39"/>
                <a:gd name="T11" fmla="*/ 0 h 41"/>
                <a:gd name="T12" fmla="*/ 0 w 39"/>
                <a:gd name="T13" fmla="*/ 17 h 41"/>
                <a:gd name="T14" fmla="*/ 0 w 39"/>
                <a:gd name="T15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1">
                  <a:moveTo>
                    <a:pt x="0" y="24"/>
                  </a:moveTo>
                  <a:lnTo>
                    <a:pt x="39" y="41"/>
                  </a:lnTo>
                  <a:lnTo>
                    <a:pt x="39" y="32"/>
                  </a:lnTo>
                  <a:lnTo>
                    <a:pt x="12" y="19"/>
                  </a:lnTo>
                  <a:lnTo>
                    <a:pt x="39" y="10"/>
                  </a:lnTo>
                  <a:lnTo>
                    <a:pt x="39" y="0"/>
                  </a:lnTo>
                  <a:lnTo>
                    <a:pt x="0" y="17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50076" y="1033463"/>
              <a:ext cx="31750" cy="87312"/>
            </a:xfrm>
            <a:custGeom>
              <a:avLst/>
              <a:gdLst>
                <a:gd name="T0" fmla="*/ 7 w 8"/>
                <a:gd name="T1" fmla="*/ 0 h 23"/>
                <a:gd name="T2" fmla="*/ 5 w 8"/>
                <a:gd name="T3" fmla="*/ 0 h 23"/>
                <a:gd name="T4" fmla="*/ 5 w 8"/>
                <a:gd name="T5" fmla="*/ 2 h 23"/>
                <a:gd name="T6" fmla="*/ 0 w 8"/>
                <a:gd name="T7" fmla="*/ 20 h 23"/>
                <a:gd name="T8" fmla="*/ 0 w 8"/>
                <a:gd name="T9" fmla="*/ 22 h 23"/>
                <a:gd name="T10" fmla="*/ 2 w 8"/>
                <a:gd name="T11" fmla="*/ 23 h 23"/>
                <a:gd name="T12" fmla="*/ 3 w 8"/>
                <a:gd name="T13" fmla="*/ 23 h 23"/>
                <a:gd name="T14" fmla="*/ 3 w 8"/>
                <a:gd name="T15" fmla="*/ 22 h 23"/>
                <a:gd name="T16" fmla="*/ 4 w 8"/>
                <a:gd name="T17" fmla="*/ 21 h 23"/>
                <a:gd name="T18" fmla="*/ 8 w 8"/>
                <a:gd name="T19" fmla="*/ 3 h 23"/>
                <a:gd name="T20" fmla="*/ 8 w 8"/>
                <a:gd name="T21" fmla="*/ 1 h 23"/>
                <a:gd name="T22" fmla="*/ 8 w 8"/>
                <a:gd name="T23" fmla="*/ 0 h 23"/>
                <a:gd name="T24" fmla="*/ 7 w 8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23">
                  <a:moveTo>
                    <a:pt x="7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5" y="1"/>
                    <a:pt x="5" y="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2"/>
                  </a:cubicBezTo>
                  <a:cubicBezTo>
                    <a:pt x="0" y="23"/>
                    <a:pt x="1" y="23"/>
                    <a:pt x="2" y="23"/>
                  </a:cubicBezTo>
                  <a:cubicBezTo>
                    <a:pt x="2" y="23"/>
                    <a:pt x="2" y="23"/>
                    <a:pt x="3" y="23"/>
                  </a:cubicBezTo>
                  <a:cubicBezTo>
                    <a:pt x="3" y="23"/>
                    <a:pt x="3" y="22"/>
                    <a:pt x="3" y="22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89763" y="1044575"/>
              <a:ext cx="60325" cy="65087"/>
            </a:xfrm>
            <a:custGeom>
              <a:avLst/>
              <a:gdLst>
                <a:gd name="T0" fmla="*/ 0 w 38"/>
                <a:gd name="T1" fmla="*/ 10 h 41"/>
                <a:gd name="T2" fmla="*/ 26 w 38"/>
                <a:gd name="T3" fmla="*/ 19 h 41"/>
                <a:gd name="T4" fmla="*/ 0 w 38"/>
                <a:gd name="T5" fmla="*/ 32 h 41"/>
                <a:gd name="T6" fmla="*/ 0 w 38"/>
                <a:gd name="T7" fmla="*/ 41 h 41"/>
                <a:gd name="T8" fmla="*/ 38 w 38"/>
                <a:gd name="T9" fmla="*/ 24 h 41"/>
                <a:gd name="T10" fmla="*/ 38 w 38"/>
                <a:gd name="T11" fmla="*/ 17 h 41"/>
                <a:gd name="T12" fmla="*/ 0 w 38"/>
                <a:gd name="T13" fmla="*/ 0 h 41"/>
                <a:gd name="T14" fmla="*/ 0 w 38"/>
                <a:gd name="T15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1">
                  <a:moveTo>
                    <a:pt x="0" y="10"/>
                  </a:moveTo>
                  <a:lnTo>
                    <a:pt x="26" y="19"/>
                  </a:lnTo>
                  <a:lnTo>
                    <a:pt x="0" y="32"/>
                  </a:lnTo>
                  <a:lnTo>
                    <a:pt x="0" y="41"/>
                  </a:lnTo>
                  <a:lnTo>
                    <a:pt x="38" y="2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36277" y="2899699"/>
            <a:ext cx="387402" cy="389778"/>
          </a:xfrm>
          <a:custGeom>
            <a:avLst/>
            <a:gdLst>
              <a:gd name="T0" fmla="*/ 326 w 326"/>
              <a:gd name="T1" fmla="*/ 108 h 328"/>
              <a:gd name="T2" fmla="*/ 219 w 326"/>
              <a:gd name="T3" fmla="*/ 0 h 328"/>
              <a:gd name="T4" fmla="*/ 31 w 326"/>
              <a:gd name="T5" fmla="*/ 188 h 328"/>
              <a:gd name="T6" fmla="*/ 0 w 326"/>
              <a:gd name="T7" fmla="*/ 328 h 328"/>
              <a:gd name="T8" fmla="*/ 139 w 326"/>
              <a:gd name="T9" fmla="*/ 295 h 328"/>
              <a:gd name="T10" fmla="*/ 326 w 326"/>
              <a:gd name="T11" fmla="*/ 108 h 328"/>
              <a:gd name="T12" fmla="*/ 129 w 326"/>
              <a:gd name="T13" fmla="*/ 275 h 328"/>
              <a:gd name="T14" fmla="*/ 112 w 326"/>
              <a:gd name="T15" fmla="*/ 258 h 328"/>
              <a:gd name="T16" fmla="*/ 280 w 326"/>
              <a:gd name="T17" fmla="*/ 91 h 328"/>
              <a:gd name="T18" fmla="*/ 297 w 326"/>
              <a:gd name="T19" fmla="*/ 108 h 328"/>
              <a:gd name="T20" fmla="*/ 129 w 326"/>
              <a:gd name="T21" fmla="*/ 275 h 328"/>
              <a:gd name="T22" fmla="*/ 67 w 326"/>
              <a:gd name="T23" fmla="*/ 290 h 328"/>
              <a:gd name="T24" fmla="*/ 37 w 326"/>
              <a:gd name="T25" fmla="*/ 260 h 328"/>
              <a:gd name="T26" fmla="*/ 48 w 326"/>
              <a:gd name="T27" fmla="*/ 208 h 328"/>
              <a:gd name="T28" fmla="*/ 66 w 326"/>
              <a:gd name="T29" fmla="*/ 226 h 328"/>
              <a:gd name="T30" fmla="*/ 66 w 326"/>
              <a:gd name="T31" fmla="*/ 226 h 328"/>
              <a:gd name="T32" fmla="*/ 105 w 326"/>
              <a:gd name="T33" fmla="*/ 265 h 328"/>
              <a:gd name="T34" fmla="*/ 105 w 326"/>
              <a:gd name="T35" fmla="*/ 265 h 328"/>
              <a:gd name="T36" fmla="*/ 119 w 326"/>
              <a:gd name="T37" fmla="*/ 278 h 328"/>
              <a:gd name="T38" fmla="*/ 67 w 326"/>
              <a:gd name="T39" fmla="*/ 290 h 328"/>
              <a:gd name="T40" fmla="*/ 272 w 326"/>
              <a:gd name="T41" fmla="*/ 83 h 328"/>
              <a:gd name="T42" fmla="*/ 105 w 326"/>
              <a:gd name="T43" fmla="*/ 250 h 328"/>
              <a:gd name="T44" fmla="*/ 80 w 326"/>
              <a:gd name="T45" fmla="*/ 226 h 328"/>
              <a:gd name="T46" fmla="*/ 248 w 326"/>
              <a:gd name="T47" fmla="*/ 59 h 328"/>
              <a:gd name="T48" fmla="*/ 272 w 326"/>
              <a:gd name="T49" fmla="*/ 83 h 328"/>
              <a:gd name="T50" fmla="*/ 219 w 326"/>
              <a:gd name="T51" fmla="*/ 30 h 328"/>
              <a:gd name="T52" fmla="*/ 240 w 326"/>
              <a:gd name="T53" fmla="*/ 51 h 328"/>
              <a:gd name="T54" fmla="*/ 73 w 326"/>
              <a:gd name="T55" fmla="*/ 218 h 328"/>
              <a:gd name="T56" fmla="*/ 52 w 326"/>
              <a:gd name="T57" fmla="*/ 197 h 328"/>
              <a:gd name="T58" fmla="*/ 219 w 326"/>
              <a:gd name="T59" fmla="*/ 3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26" h="328">
                <a:moveTo>
                  <a:pt x="326" y="108"/>
                </a:moveTo>
                <a:lnTo>
                  <a:pt x="219" y="0"/>
                </a:lnTo>
                <a:lnTo>
                  <a:pt x="31" y="188"/>
                </a:lnTo>
                <a:lnTo>
                  <a:pt x="0" y="328"/>
                </a:lnTo>
                <a:lnTo>
                  <a:pt x="139" y="295"/>
                </a:lnTo>
                <a:lnTo>
                  <a:pt x="326" y="108"/>
                </a:lnTo>
                <a:close/>
                <a:moveTo>
                  <a:pt x="129" y="275"/>
                </a:moveTo>
                <a:lnTo>
                  <a:pt x="112" y="258"/>
                </a:lnTo>
                <a:lnTo>
                  <a:pt x="280" y="91"/>
                </a:lnTo>
                <a:lnTo>
                  <a:pt x="297" y="108"/>
                </a:lnTo>
                <a:lnTo>
                  <a:pt x="129" y="275"/>
                </a:lnTo>
                <a:close/>
                <a:moveTo>
                  <a:pt x="67" y="290"/>
                </a:moveTo>
                <a:lnTo>
                  <a:pt x="37" y="260"/>
                </a:lnTo>
                <a:lnTo>
                  <a:pt x="48" y="208"/>
                </a:lnTo>
                <a:lnTo>
                  <a:pt x="66" y="226"/>
                </a:lnTo>
                <a:lnTo>
                  <a:pt x="66" y="226"/>
                </a:lnTo>
                <a:lnTo>
                  <a:pt x="105" y="265"/>
                </a:lnTo>
                <a:lnTo>
                  <a:pt x="105" y="265"/>
                </a:lnTo>
                <a:lnTo>
                  <a:pt x="119" y="278"/>
                </a:lnTo>
                <a:lnTo>
                  <a:pt x="67" y="290"/>
                </a:lnTo>
                <a:close/>
                <a:moveTo>
                  <a:pt x="272" y="83"/>
                </a:moveTo>
                <a:lnTo>
                  <a:pt x="105" y="250"/>
                </a:lnTo>
                <a:lnTo>
                  <a:pt x="80" y="226"/>
                </a:lnTo>
                <a:lnTo>
                  <a:pt x="248" y="59"/>
                </a:lnTo>
                <a:lnTo>
                  <a:pt x="272" y="83"/>
                </a:lnTo>
                <a:close/>
                <a:moveTo>
                  <a:pt x="219" y="30"/>
                </a:moveTo>
                <a:lnTo>
                  <a:pt x="240" y="51"/>
                </a:lnTo>
                <a:lnTo>
                  <a:pt x="73" y="218"/>
                </a:lnTo>
                <a:lnTo>
                  <a:pt x="52" y="197"/>
                </a:lnTo>
                <a:lnTo>
                  <a:pt x="219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 rot="2700000">
            <a:off x="1271278" y="2220763"/>
            <a:ext cx="249506" cy="459506"/>
          </a:xfrm>
          <a:custGeom>
            <a:avLst/>
            <a:gdLst>
              <a:gd name="T0" fmla="*/ 482 w 579"/>
              <a:gd name="T1" fmla="*/ 367 h 1073"/>
              <a:gd name="T2" fmla="*/ 482 w 579"/>
              <a:gd name="T3" fmla="*/ 148 h 1073"/>
              <a:gd name="T4" fmla="*/ 525 w 579"/>
              <a:gd name="T5" fmla="*/ 79 h 1073"/>
              <a:gd name="T6" fmla="*/ 447 w 579"/>
              <a:gd name="T7" fmla="*/ 0 h 1073"/>
              <a:gd name="T8" fmla="*/ 132 w 579"/>
              <a:gd name="T9" fmla="*/ 0 h 1073"/>
              <a:gd name="T10" fmla="*/ 54 w 579"/>
              <a:gd name="T11" fmla="*/ 79 h 1073"/>
              <a:gd name="T12" fmla="*/ 96 w 579"/>
              <a:gd name="T13" fmla="*/ 148 h 1073"/>
              <a:gd name="T14" fmla="*/ 96 w 579"/>
              <a:gd name="T15" fmla="*/ 367 h 1073"/>
              <a:gd name="T16" fmla="*/ 0 w 579"/>
              <a:gd name="T17" fmla="*/ 583 h 1073"/>
              <a:gd name="T18" fmla="*/ 0 w 579"/>
              <a:gd name="T19" fmla="*/ 612 h 1073"/>
              <a:gd name="T20" fmla="*/ 224 w 579"/>
              <a:gd name="T21" fmla="*/ 612 h 1073"/>
              <a:gd name="T22" fmla="*/ 224 w 579"/>
              <a:gd name="T23" fmla="*/ 923 h 1073"/>
              <a:gd name="T24" fmla="*/ 289 w 579"/>
              <a:gd name="T25" fmla="*/ 1073 h 1073"/>
              <a:gd name="T26" fmla="*/ 355 w 579"/>
              <a:gd name="T27" fmla="*/ 923 h 1073"/>
              <a:gd name="T28" fmla="*/ 355 w 579"/>
              <a:gd name="T29" fmla="*/ 612 h 1073"/>
              <a:gd name="T30" fmla="*/ 579 w 579"/>
              <a:gd name="T31" fmla="*/ 612 h 1073"/>
              <a:gd name="T32" fmla="*/ 579 w 579"/>
              <a:gd name="T33" fmla="*/ 583 h 1073"/>
              <a:gd name="T34" fmla="*/ 482 w 579"/>
              <a:gd name="T35" fmla="*/ 367 h 1073"/>
              <a:gd name="T36" fmla="*/ 132 w 579"/>
              <a:gd name="T37" fmla="*/ 58 h 1073"/>
              <a:gd name="T38" fmla="*/ 447 w 579"/>
              <a:gd name="T39" fmla="*/ 58 h 1073"/>
              <a:gd name="T40" fmla="*/ 467 w 579"/>
              <a:gd name="T41" fmla="*/ 79 h 1073"/>
              <a:gd name="T42" fmla="*/ 449 w 579"/>
              <a:gd name="T43" fmla="*/ 99 h 1073"/>
              <a:gd name="T44" fmla="*/ 436 w 579"/>
              <a:gd name="T45" fmla="*/ 101 h 1073"/>
              <a:gd name="T46" fmla="*/ 143 w 579"/>
              <a:gd name="T47" fmla="*/ 101 h 1073"/>
              <a:gd name="T48" fmla="*/ 129 w 579"/>
              <a:gd name="T49" fmla="*/ 99 h 1073"/>
              <a:gd name="T50" fmla="*/ 111 w 579"/>
              <a:gd name="T51" fmla="*/ 79 h 1073"/>
              <a:gd name="T52" fmla="*/ 132 w 579"/>
              <a:gd name="T53" fmla="*/ 58 h 1073"/>
              <a:gd name="T54" fmla="*/ 424 w 579"/>
              <a:gd name="T55" fmla="*/ 370 h 1073"/>
              <a:gd name="T56" fmla="*/ 154 w 579"/>
              <a:gd name="T57" fmla="*/ 370 h 1073"/>
              <a:gd name="T58" fmla="*/ 154 w 579"/>
              <a:gd name="T59" fmla="*/ 130 h 1073"/>
              <a:gd name="T60" fmla="*/ 424 w 579"/>
              <a:gd name="T61" fmla="*/ 130 h 1073"/>
              <a:gd name="T62" fmla="*/ 424 w 579"/>
              <a:gd name="T63" fmla="*/ 370 h 1073"/>
              <a:gd name="T64" fmla="*/ 297 w 579"/>
              <a:gd name="T65" fmla="*/ 911 h 1073"/>
              <a:gd name="T66" fmla="*/ 289 w 579"/>
              <a:gd name="T67" fmla="*/ 928 h 1073"/>
              <a:gd name="T68" fmla="*/ 282 w 579"/>
              <a:gd name="T69" fmla="*/ 911 h 1073"/>
              <a:gd name="T70" fmla="*/ 282 w 579"/>
              <a:gd name="T71" fmla="*/ 612 h 1073"/>
              <a:gd name="T72" fmla="*/ 297 w 579"/>
              <a:gd name="T73" fmla="*/ 612 h 1073"/>
              <a:gd name="T74" fmla="*/ 297 w 579"/>
              <a:gd name="T75" fmla="*/ 911 h 1073"/>
              <a:gd name="T76" fmla="*/ 355 w 579"/>
              <a:gd name="T77" fmla="*/ 554 h 1073"/>
              <a:gd name="T78" fmla="*/ 224 w 579"/>
              <a:gd name="T79" fmla="*/ 554 h 1073"/>
              <a:gd name="T80" fmla="*/ 59 w 579"/>
              <a:gd name="T81" fmla="*/ 554 h 1073"/>
              <a:gd name="T82" fmla="*/ 144 w 579"/>
              <a:gd name="T83" fmla="*/ 403 h 1073"/>
              <a:gd name="T84" fmla="*/ 149 w 579"/>
              <a:gd name="T85" fmla="*/ 399 h 1073"/>
              <a:gd name="T86" fmla="*/ 430 w 579"/>
              <a:gd name="T87" fmla="*/ 399 h 1073"/>
              <a:gd name="T88" fmla="*/ 435 w 579"/>
              <a:gd name="T89" fmla="*/ 403 h 1073"/>
              <a:gd name="T90" fmla="*/ 519 w 579"/>
              <a:gd name="T91" fmla="*/ 554 h 1073"/>
              <a:gd name="T92" fmla="*/ 355 w 579"/>
              <a:gd name="T93" fmla="*/ 554 h 10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79" h="1073">
                <a:moveTo>
                  <a:pt x="482" y="367"/>
                </a:moveTo>
                <a:cubicBezTo>
                  <a:pt x="482" y="148"/>
                  <a:pt x="482" y="148"/>
                  <a:pt x="482" y="148"/>
                </a:cubicBezTo>
                <a:cubicBezTo>
                  <a:pt x="508" y="135"/>
                  <a:pt x="525" y="109"/>
                  <a:pt x="525" y="79"/>
                </a:cubicBezTo>
                <a:cubicBezTo>
                  <a:pt x="525" y="35"/>
                  <a:pt x="490" y="0"/>
                  <a:pt x="447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89" y="0"/>
                  <a:pt x="54" y="35"/>
                  <a:pt x="54" y="79"/>
                </a:cubicBezTo>
                <a:cubicBezTo>
                  <a:pt x="54" y="109"/>
                  <a:pt x="71" y="135"/>
                  <a:pt x="96" y="148"/>
                </a:cubicBezTo>
                <a:cubicBezTo>
                  <a:pt x="96" y="367"/>
                  <a:pt x="96" y="367"/>
                  <a:pt x="96" y="367"/>
                </a:cubicBezTo>
                <a:cubicBezTo>
                  <a:pt x="35" y="422"/>
                  <a:pt x="0" y="500"/>
                  <a:pt x="0" y="583"/>
                </a:cubicBezTo>
                <a:cubicBezTo>
                  <a:pt x="0" y="612"/>
                  <a:pt x="0" y="612"/>
                  <a:pt x="0" y="612"/>
                </a:cubicBezTo>
                <a:cubicBezTo>
                  <a:pt x="224" y="612"/>
                  <a:pt x="224" y="612"/>
                  <a:pt x="224" y="612"/>
                </a:cubicBezTo>
                <a:cubicBezTo>
                  <a:pt x="224" y="923"/>
                  <a:pt x="224" y="923"/>
                  <a:pt x="224" y="923"/>
                </a:cubicBezTo>
                <a:cubicBezTo>
                  <a:pt x="289" y="1073"/>
                  <a:pt x="289" y="1073"/>
                  <a:pt x="289" y="1073"/>
                </a:cubicBezTo>
                <a:cubicBezTo>
                  <a:pt x="355" y="923"/>
                  <a:pt x="355" y="923"/>
                  <a:pt x="355" y="923"/>
                </a:cubicBezTo>
                <a:cubicBezTo>
                  <a:pt x="355" y="612"/>
                  <a:pt x="355" y="612"/>
                  <a:pt x="355" y="612"/>
                </a:cubicBezTo>
                <a:cubicBezTo>
                  <a:pt x="579" y="612"/>
                  <a:pt x="579" y="612"/>
                  <a:pt x="579" y="612"/>
                </a:cubicBezTo>
                <a:cubicBezTo>
                  <a:pt x="579" y="583"/>
                  <a:pt x="579" y="583"/>
                  <a:pt x="579" y="583"/>
                </a:cubicBezTo>
                <a:cubicBezTo>
                  <a:pt x="579" y="500"/>
                  <a:pt x="544" y="422"/>
                  <a:pt x="482" y="367"/>
                </a:cubicBezTo>
                <a:close/>
                <a:moveTo>
                  <a:pt x="132" y="58"/>
                </a:moveTo>
                <a:cubicBezTo>
                  <a:pt x="447" y="58"/>
                  <a:pt x="447" y="58"/>
                  <a:pt x="447" y="58"/>
                </a:cubicBezTo>
                <a:cubicBezTo>
                  <a:pt x="458" y="58"/>
                  <a:pt x="467" y="67"/>
                  <a:pt x="467" y="79"/>
                </a:cubicBezTo>
                <a:cubicBezTo>
                  <a:pt x="467" y="89"/>
                  <a:pt x="459" y="97"/>
                  <a:pt x="449" y="99"/>
                </a:cubicBezTo>
                <a:cubicBezTo>
                  <a:pt x="436" y="101"/>
                  <a:pt x="436" y="101"/>
                  <a:pt x="436" y="101"/>
                </a:cubicBezTo>
                <a:cubicBezTo>
                  <a:pt x="143" y="101"/>
                  <a:pt x="143" y="101"/>
                  <a:pt x="143" y="101"/>
                </a:cubicBezTo>
                <a:cubicBezTo>
                  <a:pt x="129" y="99"/>
                  <a:pt x="129" y="99"/>
                  <a:pt x="129" y="99"/>
                </a:cubicBezTo>
                <a:cubicBezTo>
                  <a:pt x="119" y="97"/>
                  <a:pt x="111" y="89"/>
                  <a:pt x="111" y="79"/>
                </a:cubicBezTo>
                <a:cubicBezTo>
                  <a:pt x="111" y="67"/>
                  <a:pt x="121" y="58"/>
                  <a:pt x="132" y="58"/>
                </a:cubicBezTo>
                <a:close/>
                <a:moveTo>
                  <a:pt x="424" y="370"/>
                </a:moveTo>
                <a:cubicBezTo>
                  <a:pt x="154" y="370"/>
                  <a:pt x="154" y="370"/>
                  <a:pt x="154" y="370"/>
                </a:cubicBezTo>
                <a:cubicBezTo>
                  <a:pt x="154" y="130"/>
                  <a:pt x="154" y="130"/>
                  <a:pt x="154" y="130"/>
                </a:cubicBezTo>
                <a:cubicBezTo>
                  <a:pt x="424" y="130"/>
                  <a:pt x="424" y="130"/>
                  <a:pt x="424" y="130"/>
                </a:cubicBezTo>
                <a:lnTo>
                  <a:pt x="424" y="370"/>
                </a:lnTo>
                <a:close/>
                <a:moveTo>
                  <a:pt x="297" y="911"/>
                </a:moveTo>
                <a:cubicBezTo>
                  <a:pt x="289" y="928"/>
                  <a:pt x="289" y="928"/>
                  <a:pt x="289" y="928"/>
                </a:cubicBezTo>
                <a:cubicBezTo>
                  <a:pt x="282" y="911"/>
                  <a:pt x="282" y="911"/>
                  <a:pt x="282" y="911"/>
                </a:cubicBezTo>
                <a:cubicBezTo>
                  <a:pt x="282" y="612"/>
                  <a:pt x="282" y="612"/>
                  <a:pt x="282" y="612"/>
                </a:cubicBezTo>
                <a:cubicBezTo>
                  <a:pt x="297" y="612"/>
                  <a:pt x="297" y="612"/>
                  <a:pt x="297" y="612"/>
                </a:cubicBezTo>
                <a:lnTo>
                  <a:pt x="297" y="911"/>
                </a:lnTo>
                <a:close/>
                <a:moveTo>
                  <a:pt x="355" y="554"/>
                </a:moveTo>
                <a:cubicBezTo>
                  <a:pt x="224" y="554"/>
                  <a:pt x="224" y="554"/>
                  <a:pt x="224" y="554"/>
                </a:cubicBezTo>
                <a:cubicBezTo>
                  <a:pt x="59" y="554"/>
                  <a:pt x="59" y="554"/>
                  <a:pt x="59" y="554"/>
                </a:cubicBezTo>
                <a:cubicBezTo>
                  <a:pt x="67" y="495"/>
                  <a:pt x="97" y="441"/>
                  <a:pt x="144" y="403"/>
                </a:cubicBezTo>
                <a:cubicBezTo>
                  <a:pt x="149" y="399"/>
                  <a:pt x="149" y="399"/>
                  <a:pt x="149" y="399"/>
                </a:cubicBezTo>
                <a:cubicBezTo>
                  <a:pt x="430" y="399"/>
                  <a:pt x="430" y="399"/>
                  <a:pt x="430" y="399"/>
                </a:cubicBezTo>
                <a:cubicBezTo>
                  <a:pt x="435" y="403"/>
                  <a:pt x="435" y="403"/>
                  <a:pt x="435" y="403"/>
                </a:cubicBezTo>
                <a:cubicBezTo>
                  <a:pt x="482" y="441"/>
                  <a:pt x="512" y="495"/>
                  <a:pt x="519" y="554"/>
                </a:cubicBezTo>
                <a:lnTo>
                  <a:pt x="355" y="5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7" name="Group 23出自【趣你的PPT】(微信:qunideppt)：最优质的PPT资源库"/>
          <p:cNvGrpSpPr/>
          <p:nvPr/>
        </p:nvGrpSpPr>
        <p:grpSpPr>
          <a:xfrm rot="2700000">
            <a:off x="8259209" y="4186348"/>
            <a:ext cx="316524" cy="551595"/>
            <a:chOff x="4732338" y="4783138"/>
            <a:chExt cx="703263" cy="1225550"/>
          </a:xfrm>
          <a:solidFill>
            <a:schemeClr val="bg1"/>
          </a:solidFill>
        </p:grpSpPr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32338" y="4783138"/>
              <a:ext cx="703263" cy="1173163"/>
            </a:xfrm>
            <a:custGeom>
              <a:avLst/>
              <a:gdLst>
                <a:gd name="T0" fmla="*/ 50 w 184"/>
                <a:gd name="T1" fmla="*/ 310 h 310"/>
                <a:gd name="T2" fmla="*/ 32 w 184"/>
                <a:gd name="T3" fmla="*/ 282 h 310"/>
                <a:gd name="T4" fmla="*/ 10 w 184"/>
                <a:gd name="T5" fmla="*/ 199 h 310"/>
                <a:gd name="T6" fmla="*/ 39 w 184"/>
                <a:gd name="T7" fmla="*/ 171 h 310"/>
                <a:gd name="T8" fmla="*/ 30 w 184"/>
                <a:gd name="T9" fmla="*/ 116 h 310"/>
                <a:gd name="T10" fmla="*/ 36 w 184"/>
                <a:gd name="T11" fmla="*/ 73 h 310"/>
                <a:gd name="T12" fmla="*/ 36 w 184"/>
                <a:gd name="T13" fmla="*/ 72 h 310"/>
                <a:gd name="T14" fmla="*/ 92 w 184"/>
                <a:gd name="T15" fmla="*/ 0 h 310"/>
                <a:gd name="T16" fmla="*/ 148 w 184"/>
                <a:gd name="T17" fmla="*/ 72 h 310"/>
                <a:gd name="T18" fmla="*/ 148 w 184"/>
                <a:gd name="T19" fmla="*/ 73 h 310"/>
                <a:gd name="T20" fmla="*/ 155 w 184"/>
                <a:gd name="T21" fmla="*/ 116 h 310"/>
                <a:gd name="T22" fmla="*/ 145 w 184"/>
                <a:gd name="T23" fmla="*/ 171 h 310"/>
                <a:gd name="T24" fmla="*/ 174 w 184"/>
                <a:gd name="T25" fmla="*/ 199 h 310"/>
                <a:gd name="T26" fmla="*/ 153 w 184"/>
                <a:gd name="T27" fmla="*/ 282 h 310"/>
                <a:gd name="T28" fmla="*/ 134 w 184"/>
                <a:gd name="T29" fmla="*/ 310 h 310"/>
                <a:gd name="T30" fmla="*/ 134 w 184"/>
                <a:gd name="T31" fmla="*/ 276 h 310"/>
                <a:gd name="T32" fmla="*/ 118 w 184"/>
                <a:gd name="T33" fmla="*/ 239 h 310"/>
                <a:gd name="T34" fmla="*/ 118 w 184"/>
                <a:gd name="T35" fmla="*/ 240 h 310"/>
                <a:gd name="T36" fmla="*/ 115 w 184"/>
                <a:gd name="T37" fmla="*/ 246 h 310"/>
                <a:gd name="T38" fmla="*/ 108 w 184"/>
                <a:gd name="T39" fmla="*/ 245 h 310"/>
                <a:gd name="T40" fmla="*/ 76 w 184"/>
                <a:gd name="T41" fmla="*/ 245 h 310"/>
                <a:gd name="T42" fmla="*/ 69 w 184"/>
                <a:gd name="T43" fmla="*/ 246 h 310"/>
                <a:gd name="T44" fmla="*/ 66 w 184"/>
                <a:gd name="T45" fmla="*/ 240 h 310"/>
                <a:gd name="T46" fmla="*/ 66 w 184"/>
                <a:gd name="T47" fmla="*/ 239 h 310"/>
                <a:gd name="T48" fmla="*/ 50 w 184"/>
                <a:gd name="T49" fmla="*/ 276 h 310"/>
                <a:gd name="T50" fmla="*/ 50 w 184"/>
                <a:gd name="T51" fmla="*/ 310 h 310"/>
                <a:gd name="T52" fmla="*/ 55 w 184"/>
                <a:gd name="T53" fmla="*/ 79 h 310"/>
                <a:gd name="T54" fmla="*/ 50 w 184"/>
                <a:gd name="T55" fmla="*/ 116 h 310"/>
                <a:gd name="T56" fmla="*/ 61 w 184"/>
                <a:gd name="T57" fmla="*/ 174 h 310"/>
                <a:gd name="T58" fmla="*/ 64 w 184"/>
                <a:gd name="T59" fmla="*/ 184 h 310"/>
                <a:gd name="T60" fmla="*/ 54 w 184"/>
                <a:gd name="T61" fmla="*/ 187 h 310"/>
                <a:gd name="T62" fmla="*/ 29 w 184"/>
                <a:gd name="T63" fmla="*/ 205 h 310"/>
                <a:gd name="T64" fmla="*/ 36 w 184"/>
                <a:gd name="T65" fmla="*/ 247 h 310"/>
                <a:gd name="T66" fmla="*/ 65 w 184"/>
                <a:gd name="T67" fmla="*/ 215 h 310"/>
                <a:gd name="T68" fmla="*/ 74 w 184"/>
                <a:gd name="T69" fmla="*/ 209 h 310"/>
                <a:gd name="T70" fmla="*/ 79 w 184"/>
                <a:gd name="T71" fmla="*/ 219 h 310"/>
                <a:gd name="T72" fmla="*/ 82 w 184"/>
                <a:gd name="T73" fmla="*/ 225 h 310"/>
                <a:gd name="T74" fmla="*/ 103 w 184"/>
                <a:gd name="T75" fmla="*/ 225 h 310"/>
                <a:gd name="T76" fmla="*/ 105 w 184"/>
                <a:gd name="T77" fmla="*/ 219 h 310"/>
                <a:gd name="T78" fmla="*/ 110 w 184"/>
                <a:gd name="T79" fmla="*/ 209 h 310"/>
                <a:gd name="T80" fmla="*/ 120 w 184"/>
                <a:gd name="T81" fmla="*/ 215 h 310"/>
                <a:gd name="T82" fmla="*/ 148 w 184"/>
                <a:gd name="T83" fmla="*/ 247 h 310"/>
                <a:gd name="T84" fmla="*/ 155 w 184"/>
                <a:gd name="T85" fmla="*/ 205 h 310"/>
                <a:gd name="T86" fmla="*/ 130 w 184"/>
                <a:gd name="T87" fmla="*/ 187 h 310"/>
                <a:gd name="T88" fmla="*/ 120 w 184"/>
                <a:gd name="T89" fmla="*/ 184 h 310"/>
                <a:gd name="T90" fmla="*/ 123 w 184"/>
                <a:gd name="T91" fmla="*/ 174 h 310"/>
                <a:gd name="T92" fmla="*/ 135 w 184"/>
                <a:gd name="T93" fmla="*/ 116 h 310"/>
                <a:gd name="T94" fmla="*/ 129 w 184"/>
                <a:gd name="T95" fmla="*/ 79 h 310"/>
                <a:gd name="T96" fmla="*/ 92 w 184"/>
                <a:gd name="T97" fmla="*/ 21 h 310"/>
                <a:gd name="T98" fmla="*/ 55 w 184"/>
                <a:gd name="T99" fmla="*/ 7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" h="310">
                  <a:moveTo>
                    <a:pt x="50" y="310"/>
                  </a:moveTo>
                  <a:cubicBezTo>
                    <a:pt x="32" y="282"/>
                    <a:pt x="32" y="282"/>
                    <a:pt x="32" y="282"/>
                  </a:cubicBezTo>
                  <a:cubicBezTo>
                    <a:pt x="28" y="276"/>
                    <a:pt x="0" y="230"/>
                    <a:pt x="10" y="199"/>
                  </a:cubicBezTo>
                  <a:cubicBezTo>
                    <a:pt x="14" y="187"/>
                    <a:pt x="24" y="178"/>
                    <a:pt x="39" y="171"/>
                  </a:cubicBezTo>
                  <a:cubicBezTo>
                    <a:pt x="33" y="151"/>
                    <a:pt x="30" y="132"/>
                    <a:pt x="30" y="116"/>
                  </a:cubicBezTo>
                  <a:cubicBezTo>
                    <a:pt x="30" y="102"/>
                    <a:pt x="32" y="87"/>
                    <a:pt x="36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50" y="35"/>
                    <a:pt x="77" y="0"/>
                    <a:pt x="92" y="0"/>
                  </a:cubicBezTo>
                  <a:cubicBezTo>
                    <a:pt x="107" y="0"/>
                    <a:pt x="134" y="35"/>
                    <a:pt x="148" y="72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52" y="87"/>
                    <a:pt x="155" y="102"/>
                    <a:pt x="155" y="116"/>
                  </a:cubicBezTo>
                  <a:cubicBezTo>
                    <a:pt x="155" y="132"/>
                    <a:pt x="152" y="151"/>
                    <a:pt x="145" y="171"/>
                  </a:cubicBezTo>
                  <a:cubicBezTo>
                    <a:pt x="160" y="178"/>
                    <a:pt x="170" y="187"/>
                    <a:pt x="174" y="199"/>
                  </a:cubicBezTo>
                  <a:cubicBezTo>
                    <a:pt x="184" y="230"/>
                    <a:pt x="156" y="276"/>
                    <a:pt x="153" y="282"/>
                  </a:cubicBezTo>
                  <a:cubicBezTo>
                    <a:pt x="134" y="310"/>
                    <a:pt x="134" y="310"/>
                    <a:pt x="134" y="310"/>
                  </a:cubicBezTo>
                  <a:cubicBezTo>
                    <a:pt x="134" y="276"/>
                    <a:pt x="134" y="276"/>
                    <a:pt x="134" y="276"/>
                  </a:cubicBezTo>
                  <a:cubicBezTo>
                    <a:pt x="134" y="262"/>
                    <a:pt x="128" y="248"/>
                    <a:pt x="118" y="239"/>
                  </a:cubicBezTo>
                  <a:cubicBezTo>
                    <a:pt x="118" y="239"/>
                    <a:pt x="118" y="239"/>
                    <a:pt x="118" y="240"/>
                  </a:cubicBezTo>
                  <a:cubicBezTo>
                    <a:pt x="115" y="246"/>
                    <a:pt x="115" y="246"/>
                    <a:pt x="115" y="246"/>
                  </a:cubicBezTo>
                  <a:cubicBezTo>
                    <a:pt x="108" y="245"/>
                    <a:pt x="108" y="245"/>
                    <a:pt x="108" y="245"/>
                  </a:cubicBezTo>
                  <a:cubicBezTo>
                    <a:pt x="98" y="245"/>
                    <a:pt x="87" y="245"/>
                    <a:pt x="76" y="245"/>
                  </a:cubicBezTo>
                  <a:cubicBezTo>
                    <a:pt x="69" y="246"/>
                    <a:pt x="69" y="246"/>
                    <a:pt x="69" y="246"/>
                  </a:cubicBezTo>
                  <a:cubicBezTo>
                    <a:pt x="66" y="240"/>
                    <a:pt x="66" y="240"/>
                    <a:pt x="66" y="240"/>
                  </a:cubicBezTo>
                  <a:cubicBezTo>
                    <a:pt x="66" y="239"/>
                    <a:pt x="66" y="239"/>
                    <a:pt x="66" y="239"/>
                  </a:cubicBezTo>
                  <a:cubicBezTo>
                    <a:pt x="56" y="249"/>
                    <a:pt x="50" y="262"/>
                    <a:pt x="50" y="276"/>
                  </a:cubicBezTo>
                  <a:lnTo>
                    <a:pt x="50" y="310"/>
                  </a:lnTo>
                  <a:close/>
                  <a:moveTo>
                    <a:pt x="55" y="79"/>
                  </a:moveTo>
                  <a:cubicBezTo>
                    <a:pt x="52" y="91"/>
                    <a:pt x="50" y="104"/>
                    <a:pt x="50" y="116"/>
                  </a:cubicBezTo>
                  <a:cubicBezTo>
                    <a:pt x="50" y="132"/>
                    <a:pt x="53" y="152"/>
                    <a:pt x="61" y="174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54" y="187"/>
                    <a:pt x="54" y="187"/>
                    <a:pt x="54" y="187"/>
                  </a:cubicBezTo>
                  <a:cubicBezTo>
                    <a:pt x="45" y="190"/>
                    <a:pt x="33" y="196"/>
                    <a:pt x="29" y="205"/>
                  </a:cubicBezTo>
                  <a:cubicBezTo>
                    <a:pt x="26" y="216"/>
                    <a:pt x="30" y="233"/>
                    <a:pt x="36" y="247"/>
                  </a:cubicBezTo>
                  <a:cubicBezTo>
                    <a:pt x="42" y="234"/>
                    <a:pt x="52" y="223"/>
                    <a:pt x="65" y="215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79" y="219"/>
                    <a:pt x="79" y="219"/>
                    <a:pt x="79" y="219"/>
                  </a:cubicBezTo>
                  <a:cubicBezTo>
                    <a:pt x="80" y="221"/>
                    <a:pt x="81" y="223"/>
                    <a:pt x="82" y="225"/>
                  </a:cubicBezTo>
                  <a:cubicBezTo>
                    <a:pt x="89" y="225"/>
                    <a:pt x="96" y="225"/>
                    <a:pt x="103" y="225"/>
                  </a:cubicBezTo>
                  <a:cubicBezTo>
                    <a:pt x="104" y="223"/>
                    <a:pt x="105" y="221"/>
                    <a:pt x="105" y="219"/>
                  </a:cubicBezTo>
                  <a:cubicBezTo>
                    <a:pt x="110" y="209"/>
                    <a:pt x="110" y="209"/>
                    <a:pt x="110" y="209"/>
                  </a:cubicBezTo>
                  <a:cubicBezTo>
                    <a:pt x="120" y="215"/>
                    <a:pt x="120" y="215"/>
                    <a:pt x="120" y="215"/>
                  </a:cubicBezTo>
                  <a:cubicBezTo>
                    <a:pt x="133" y="223"/>
                    <a:pt x="142" y="234"/>
                    <a:pt x="148" y="247"/>
                  </a:cubicBezTo>
                  <a:cubicBezTo>
                    <a:pt x="154" y="233"/>
                    <a:pt x="159" y="216"/>
                    <a:pt x="155" y="205"/>
                  </a:cubicBezTo>
                  <a:cubicBezTo>
                    <a:pt x="152" y="196"/>
                    <a:pt x="140" y="190"/>
                    <a:pt x="130" y="187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31" y="152"/>
                    <a:pt x="135" y="132"/>
                    <a:pt x="135" y="116"/>
                  </a:cubicBezTo>
                  <a:cubicBezTo>
                    <a:pt x="135" y="104"/>
                    <a:pt x="133" y="91"/>
                    <a:pt x="129" y="79"/>
                  </a:cubicBezTo>
                  <a:cubicBezTo>
                    <a:pt x="117" y="47"/>
                    <a:pt x="99" y="26"/>
                    <a:pt x="92" y="21"/>
                  </a:cubicBezTo>
                  <a:cubicBezTo>
                    <a:pt x="85" y="26"/>
                    <a:pt x="67" y="47"/>
                    <a:pt x="55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60938" y="5127626"/>
              <a:ext cx="244475" cy="241300"/>
            </a:xfrm>
            <a:custGeom>
              <a:avLst/>
              <a:gdLst>
                <a:gd name="T0" fmla="*/ 32 w 64"/>
                <a:gd name="T1" fmla="*/ 64 h 64"/>
                <a:gd name="T2" fmla="*/ 0 w 64"/>
                <a:gd name="T3" fmla="*/ 32 h 64"/>
                <a:gd name="T4" fmla="*/ 32 w 64"/>
                <a:gd name="T5" fmla="*/ 0 h 64"/>
                <a:gd name="T6" fmla="*/ 64 w 64"/>
                <a:gd name="T7" fmla="*/ 32 h 64"/>
                <a:gd name="T8" fmla="*/ 32 w 64"/>
                <a:gd name="T9" fmla="*/ 64 h 64"/>
                <a:gd name="T10" fmla="*/ 32 w 64"/>
                <a:gd name="T11" fmla="*/ 12 h 64"/>
                <a:gd name="T12" fmla="*/ 12 w 64"/>
                <a:gd name="T13" fmla="*/ 32 h 64"/>
                <a:gd name="T14" fmla="*/ 32 w 64"/>
                <a:gd name="T15" fmla="*/ 52 h 64"/>
                <a:gd name="T16" fmla="*/ 52 w 64"/>
                <a:gd name="T17" fmla="*/ 32 h 64"/>
                <a:gd name="T18" fmla="*/ 32 w 64"/>
                <a:gd name="T19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50" y="0"/>
                    <a:pt x="64" y="14"/>
                    <a:pt x="64" y="32"/>
                  </a:cubicBezTo>
                  <a:cubicBezTo>
                    <a:pt x="64" y="50"/>
                    <a:pt x="50" y="64"/>
                    <a:pt x="32" y="64"/>
                  </a:cubicBezTo>
                  <a:close/>
                  <a:moveTo>
                    <a:pt x="32" y="12"/>
                  </a:moveTo>
                  <a:cubicBezTo>
                    <a:pt x="21" y="12"/>
                    <a:pt x="12" y="21"/>
                    <a:pt x="12" y="32"/>
                  </a:cubicBezTo>
                  <a:cubicBezTo>
                    <a:pt x="12" y="43"/>
                    <a:pt x="21" y="52"/>
                    <a:pt x="32" y="52"/>
                  </a:cubicBezTo>
                  <a:cubicBezTo>
                    <a:pt x="43" y="52"/>
                    <a:pt x="52" y="43"/>
                    <a:pt x="52" y="32"/>
                  </a:cubicBezTo>
                  <a:cubicBezTo>
                    <a:pt x="52" y="21"/>
                    <a:pt x="43" y="12"/>
                    <a:pt x="3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73638" y="5649913"/>
              <a:ext cx="225425" cy="358775"/>
            </a:xfrm>
            <a:custGeom>
              <a:avLst/>
              <a:gdLst>
                <a:gd name="T0" fmla="*/ 29 w 59"/>
                <a:gd name="T1" fmla="*/ 95 h 95"/>
                <a:gd name="T2" fmla="*/ 24 w 59"/>
                <a:gd name="T3" fmla="*/ 85 h 95"/>
                <a:gd name="T4" fmla="*/ 0 w 59"/>
                <a:gd name="T5" fmla="*/ 26 h 95"/>
                <a:gd name="T6" fmla="*/ 29 w 59"/>
                <a:gd name="T7" fmla="*/ 0 h 95"/>
                <a:gd name="T8" fmla="*/ 59 w 59"/>
                <a:gd name="T9" fmla="*/ 26 h 95"/>
                <a:gd name="T10" fmla="*/ 34 w 59"/>
                <a:gd name="T11" fmla="*/ 85 h 95"/>
                <a:gd name="T12" fmla="*/ 29 w 59"/>
                <a:gd name="T13" fmla="*/ 95 h 95"/>
                <a:gd name="T14" fmla="*/ 29 w 59"/>
                <a:gd name="T15" fmla="*/ 12 h 95"/>
                <a:gd name="T16" fmla="*/ 12 w 59"/>
                <a:gd name="T17" fmla="*/ 26 h 95"/>
                <a:gd name="T18" fmla="*/ 29 w 59"/>
                <a:gd name="T19" fmla="*/ 69 h 95"/>
                <a:gd name="T20" fmla="*/ 47 w 59"/>
                <a:gd name="T21" fmla="*/ 26 h 95"/>
                <a:gd name="T22" fmla="*/ 29 w 59"/>
                <a:gd name="T23" fmla="*/ 1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95">
                  <a:moveTo>
                    <a:pt x="29" y="95"/>
                  </a:moveTo>
                  <a:cubicBezTo>
                    <a:pt x="24" y="85"/>
                    <a:pt x="24" y="85"/>
                    <a:pt x="24" y="85"/>
                  </a:cubicBezTo>
                  <a:cubicBezTo>
                    <a:pt x="20" y="77"/>
                    <a:pt x="0" y="38"/>
                    <a:pt x="0" y="26"/>
                  </a:cubicBezTo>
                  <a:cubicBezTo>
                    <a:pt x="0" y="12"/>
                    <a:pt x="13" y="0"/>
                    <a:pt x="29" y="0"/>
                  </a:cubicBezTo>
                  <a:cubicBezTo>
                    <a:pt x="45" y="0"/>
                    <a:pt x="59" y="12"/>
                    <a:pt x="59" y="26"/>
                  </a:cubicBezTo>
                  <a:cubicBezTo>
                    <a:pt x="59" y="38"/>
                    <a:pt x="39" y="77"/>
                    <a:pt x="34" y="85"/>
                  </a:cubicBezTo>
                  <a:lnTo>
                    <a:pt x="29" y="95"/>
                  </a:lnTo>
                  <a:close/>
                  <a:moveTo>
                    <a:pt x="29" y="12"/>
                  </a:moveTo>
                  <a:cubicBezTo>
                    <a:pt x="19" y="12"/>
                    <a:pt x="12" y="18"/>
                    <a:pt x="12" y="26"/>
                  </a:cubicBezTo>
                  <a:cubicBezTo>
                    <a:pt x="12" y="31"/>
                    <a:pt x="20" y="50"/>
                    <a:pt x="29" y="69"/>
                  </a:cubicBezTo>
                  <a:cubicBezTo>
                    <a:pt x="38" y="50"/>
                    <a:pt x="47" y="31"/>
                    <a:pt x="47" y="26"/>
                  </a:cubicBezTo>
                  <a:cubicBezTo>
                    <a:pt x="47" y="18"/>
                    <a:pt x="39" y="12"/>
                    <a:pt x="2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1" name="出自【趣你的PPT】(微信:qunideppt)：最优质的PPT资源库"/>
          <p:cNvSpPr txBox="1"/>
          <p:nvPr/>
        </p:nvSpPr>
        <p:spPr>
          <a:xfrm>
            <a:off x="1792451" y="2299806"/>
            <a:ext cx="1239955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4089038" y="2960506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6561036" y="3661639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8737030" y="4330820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4128001" y="3566461"/>
            <a:ext cx="1294204" cy="8863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6643926" y="4266744"/>
            <a:ext cx="1300397" cy="8863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792451" y="2917151"/>
            <a:ext cx="1294204" cy="8863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801005" y="4949734"/>
            <a:ext cx="1300397" cy="8863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156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36" y="3121428"/>
            <a:ext cx="12192001" cy="3752661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1561443" y="5217743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tx2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2856843" y="4246193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tx2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02</a:t>
            </a: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4180818" y="3207968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tx2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03</a:t>
            </a: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5476218" y="2569793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tx2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04</a:t>
            </a:r>
          </a:p>
        </p:txBody>
      </p:sp>
      <p:grpSp>
        <p:nvGrpSpPr>
          <p:cNvPr id="8" name="Group 44出自【趣你的PPT】(微信:qunideppt)：最优质的PPT资源库"/>
          <p:cNvGrpSpPr/>
          <p:nvPr/>
        </p:nvGrpSpPr>
        <p:grpSpPr>
          <a:xfrm>
            <a:off x="1596699" y="3467511"/>
            <a:ext cx="338999" cy="451067"/>
            <a:chOff x="7913688" y="-280988"/>
            <a:chExt cx="1733550" cy="2306638"/>
          </a:xfrm>
          <a:solidFill>
            <a:schemeClr val="accent1"/>
          </a:solidFill>
        </p:grpSpPr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5313" y="1317625"/>
              <a:ext cx="1155700" cy="71438"/>
            </a:xfrm>
            <a:custGeom>
              <a:avLst/>
              <a:gdLst>
                <a:gd name="T0" fmla="*/ 9 w 306"/>
                <a:gd name="T1" fmla="*/ 0 h 19"/>
                <a:gd name="T2" fmla="*/ 0 w 306"/>
                <a:gd name="T3" fmla="*/ 10 h 19"/>
                <a:gd name="T4" fmla="*/ 9 w 306"/>
                <a:gd name="T5" fmla="*/ 19 h 19"/>
                <a:gd name="T6" fmla="*/ 297 w 306"/>
                <a:gd name="T7" fmla="*/ 19 h 19"/>
                <a:gd name="T8" fmla="*/ 306 w 306"/>
                <a:gd name="T9" fmla="*/ 10 h 19"/>
                <a:gd name="T10" fmla="*/ 297 w 306"/>
                <a:gd name="T11" fmla="*/ 0 h 19"/>
                <a:gd name="T12" fmla="*/ 9 w 306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19">
                  <a:moveTo>
                    <a:pt x="9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6" y="15"/>
                    <a:pt x="306" y="10"/>
                  </a:cubicBezTo>
                  <a:cubicBezTo>
                    <a:pt x="306" y="5"/>
                    <a:pt x="302" y="0"/>
                    <a:pt x="297" y="0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5313" y="1535112"/>
              <a:ext cx="1155700" cy="71438"/>
            </a:xfrm>
            <a:custGeom>
              <a:avLst/>
              <a:gdLst>
                <a:gd name="T0" fmla="*/ 297 w 306"/>
                <a:gd name="T1" fmla="*/ 0 h 19"/>
                <a:gd name="T2" fmla="*/ 9 w 306"/>
                <a:gd name="T3" fmla="*/ 0 h 19"/>
                <a:gd name="T4" fmla="*/ 0 w 306"/>
                <a:gd name="T5" fmla="*/ 9 h 19"/>
                <a:gd name="T6" fmla="*/ 9 w 306"/>
                <a:gd name="T7" fmla="*/ 19 h 19"/>
                <a:gd name="T8" fmla="*/ 297 w 306"/>
                <a:gd name="T9" fmla="*/ 19 h 19"/>
                <a:gd name="T10" fmla="*/ 306 w 306"/>
                <a:gd name="T11" fmla="*/ 9 h 19"/>
                <a:gd name="T12" fmla="*/ 297 w 306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19">
                  <a:moveTo>
                    <a:pt x="29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6" y="15"/>
                    <a:pt x="306" y="9"/>
                  </a:cubicBezTo>
                  <a:cubicBezTo>
                    <a:pt x="306" y="4"/>
                    <a:pt x="302" y="0"/>
                    <a:pt x="29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13688" y="-280988"/>
              <a:ext cx="1733550" cy="2306638"/>
            </a:xfrm>
            <a:custGeom>
              <a:avLst/>
              <a:gdLst>
                <a:gd name="T0" fmla="*/ 353 w 459"/>
                <a:gd name="T1" fmla="*/ 12 h 612"/>
                <a:gd name="T2" fmla="*/ 325 w 459"/>
                <a:gd name="T3" fmla="*/ 0 h 612"/>
                <a:gd name="T4" fmla="*/ 57 w 459"/>
                <a:gd name="T5" fmla="*/ 0 h 612"/>
                <a:gd name="T6" fmla="*/ 0 w 459"/>
                <a:gd name="T7" fmla="*/ 57 h 612"/>
                <a:gd name="T8" fmla="*/ 0 w 459"/>
                <a:gd name="T9" fmla="*/ 555 h 612"/>
                <a:gd name="T10" fmla="*/ 57 w 459"/>
                <a:gd name="T11" fmla="*/ 612 h 612"/>
                <a:gd name="T12" fmla="*/ 402 w 459"/>
                <a:gd name="T13" fmla="*/ 612 h 612"/>
                <a:gd name="T14" fmla="*/ 459 w 459"/>
                <a:gd name="T15" fmla="*/ 555 h 612"/>
                <a:gd name="T16" fmla="*/ 459 w 459"/>
                <a:gd name="T17" fmla="*/ 153 h 612"/>
                <a:gd name="T18" fmla="*/ 353 w 459"/>
                <a:gd name="T19" fmla="*/ 12 h 612"/>
                <a:gd name="T20" fmla="*/ 344 w 459"/>
                <a:gd name="T21" fmla="*/ 59 h 612"/>
                <a:gd name="T22" fmla="*/ 409 w 459"/>
                <a:gd name="T23" fmla="*/ 134 h 612"/>
                <a:gd name="T24" fmla="*/ 344 w 459"/>
                <a:gd name="T25" fmla="*/ 134 h 612"/>
                <a:gd name="T26" fmla="*/ 344 w 459"/>
                <a:gd name="T27" fmla="*/ 59 h 612"/>
                <a:gd name="T28" fmla="*/ 421 w 459"/>
                <a:gd name="T29" fmla="*/ 555 h 612"/>
                <a:gd name="T30" fmla="*/ 402 w 459"/>
                <a:gd name="T31" fmla="*/ 574 h 612"/>
                <a:gd name="T32" fmla="*/ 57 w 459"/>
                <a:gd name="T33" fmla="*/ 574 h 612"/>
                <a:gd name="T34" fmla="*/ 38 w 459"/>
                <a:gd name="T35" fmla="*/ 555 h 612"/>
                <a:gd name="T36" fmla="*/ 38 w 459"/>
                <a:gd name="T37" fmla="*/ 57 h 612"/>
                <a:gd name="T38" fmla="*/ 57 w 459"/>
                <a:gd name="T39" fmla="*/ 38 h 612"/>
                <a:gd name="T40" fmla="*/ 306 w 459"/>
                <a:gd name="T41" fmla="*/ 38 h 612"/>
                <a:gd name="T42" fmla="*/ 306 w 459"/>
                <a:gd name="T43" fmla="*/ 172 h 612"/>
                <a:gd name="T44" fmla="*/ 421 w 459"/>
                <a:gd name="T45" fmla="*/ 172 h 612"/>
                <a:gd name="T46" fmla="*/ 421 w 459"/>
                <a:gd name="T47" fmla="*/ 555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9" h="612">
                  <a:moveTo>
                    <a:pt x="353" y="12"/>
                  </a:moveTo>
                  <a:cubicBezTo>
                    <a:pt x="346" y="4"/>
                    <a:pt x="336" y="0"/>
                    <a:pt x="32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26" y="0"/>
                    <a:pt x="0" y="25"/>
                    <a:pt x="0" y="57"/>
                  </a:cubicBezTo>
                  <a:cubicBezTo>
                    <a:pt x="0" y="555"/>
                    <a:pt x="0" y="555"/>
                    <a:pt x="0" y="555"/>
                  </a:cubicBezTo>
                  <a:cubicBezTo>
                    <a:pt x="0" y="587"/>
                    <a:pt x="26" y="612"/>
                    <a:pt x="57" y="612"/>
                  </a:cubicBezTo>
                  <a:cubicBezTo>
                    <a:pt x="402" y="612"/>
                    <a:pt x="402" y="612"/>
                    <a:pt x="402" y="612"/>
                  </a:cubicBezTo>
                  <a:cubicBezTo>
                    <a:pt x="434" y="612"/>
                    <a:pt x="459" y="587"/>
                    <a:pt x="459" y="555"/>
                  </a:cubicBezTo>
                  <a:cubicBezTo>
                    <a:pt x="459" y="153"/>
                    <a:pt x="459" y="153"/>
                    <a:pt x="459" y="153"/>
                  </a:cubicBezTo>
                  <a:cubicBezTo>
                    <a:pt x="459" y="138"/>
                    <a:pt x="459" y="127"/>
                    <a:pt x="353" y="12"/>
                  </a:cubicBezTo>
                  <a:close/>
                  <a:moveTo>
                    <a:pt x="344" y="59"/>
                  </a:moveTo>
                  <a:cubicBezTo>
                    <a:pt x="364" y="80"/>
                    <a:pt x="392" y="113"/>
                    <a:pt x="409" y="134"/>
                  </a:cubicBezTo>
                  <a:cubicBezTo>
                    <a:pt x="344" y="134"/>
                    <a:pt x="344" y="134"/>
                    <a:pt x="344" y="134"/>
                  </a:cubicBezTo>
                  <a:lnTo>
                    <a:pt x="344" y="59"/>
                  </a:lnTo>
                  <a:close/>
                  <a:moveTo>
                    <a:pt x="421" y="555"/>
                  </a:moveTo>
                  <a:cubicBezTo>
                    <a:pt x="421" y="566"/>
                    <a:pt x="412" y="574"/>
                    <a:pt x="402" y="574"/>
                  </a:cubicBezTo>
                  <a:cubicBezTo>
                    <a:pt x="57" y="574"/>
                    <a:pt x="57" y="574"/>
                    <a:pt x="57" y="574"/>
                  </a:cubicBezTo>
                  <a:cubicBezTo>
                    <a:pt x="47" y="574"/>
                    <a:pt x="38" y="566"/>
                    <a:pt x="38" y="555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47"/>
                    <a:pt x="47" y="38"/>
                    <a:pt x="57" y="38"/>
                  </a:cubicBezTo>
                  <a:cubicBezTo>
                    <a:pt x="306" y="38"/>
                    <a:pt x="306" y="38"/>
                    <a:pt x="306" y="38"/>
                  </a:cubicBezTo>
                  <a:cubicBezTo>
                    <a:pt x="306" y="172"/>
                    <a:pt x="306" y="172"/>
                    <a:pt x="306" y="172"/>
                  </a:cubicBezTo>
                  <a:cubicBezTo>
                    <a:pt x="421" y="172"/>
                    <a:pt x="421" y="172"/>
                    <a:pt x="421" y="172"/>
                  </a:cubicBezTo>
                  <a:lnTo>
                    <a:pt x="421" y="5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77787"/>
              <a:ext cx="725488" cy="146050"/>
            </a:xfrm>
            <a:custGeom>
              <a:avLst/>
              <a:gdLst>
                <a:gd name="T0" fmla="*/ 19 w 192"/>
                <a:gd name="T1" fmla="*/ 39 h 39"/>
                <a:gd name="T2" fmla="*/ 173 w 192"/>
                <a:gd name="T3" fmla="*/ 39 h 39"/>
                <a:gd name="T4" fmla="*/ 192 w 192"/>
                <a:gd name="T5" fmla="*/ 20 h 39"/>
                <a:gd name="T6" fmla="*/ 173 w 192"/>
                <a:gd name="T7" fmla="*/ 0 h 39"/>
                <a:gd name="T8" fmla="*/ 19 w 192"/>
                <a:gd name="T9" fmla="*/ 0 h 39"/>
                <a:gd name="T10" fmla="*/ 0 w 192"/>
                <a:gd name="T11" fmla="*/ 20 h 39"/>
                <a:gd name="T12" fmla="*/ 19 w 192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39">
                  <a:moveTo>
                    <a:pt x="19" y="39"/>
                  </a:moveTo>
                  <a:cubicBezTo>
                    <a:pt x="173" y="39"/>
                    <a:pt x="173" y="39"/>
                    <a:pt x="173" y="39"/>
                  </a:cubicBezTo>
                  <a:cubicBezTo>
                    <a:pt x="183" y="39"/>
                    <a:pt x="192" y="30"/>
                    <a:pt x="192" y="20"/>
                  </a:cubicBezTo>
                  <a:cubicBezTo>
                    <a:pt x="192" y="9"/>
                    <a:pt x="183" y="0"/>
                    <a:pt x="17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0"/>
                    <a:pt x="9" y="39"/>
                    <a:pt x="19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438150"/>
              <a:ext cx="725488" cy="73025"/>
            </a:xfrm>
            <a:custGeom>
              <a:avLst/>
              <a:gdLst>
                <a:gd name="T0" fmla="*/ 10 w 192"/>
                <a:gd name="T1" fmla="*/ 19 h 19"/>
                <a:gd name="T2" fmla="*/ 182 w 192"/>
                <a:gd name="T3" fmla="*/ 19 h 19"/>
                <a:gd name="T4" fmla="*/ 192 w 192"/>
                <a:gd name="T5" fmla="*/ 10 h 19"/>
                <a:gd name="T6" fmla="*/ 182 w 192"/>
                <a:gd name="T7" fmla="*/ 0 h 19"/>
                <a:gd name="T8" fmla="*/ 10 w 192"/>
                <a:gd name="T9" fmla="*/ 0 h 19"/>
                <a:gd name="T10" fmla="*/ 0 w 192"/>
                <a:gd name="T11" fmla="*/ 10 h 19"/>
                <a:gd name="T12" fmla="*/ 10 w 19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19">
                  <a:moveTo>
                    <a:pt x="10" y="19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8" y="19"/>
                    <a:pt x="192" y="15"/>
                    <a:pt x="192" y="10"/>
                  </a:cubicBezTo>
                  <a:cubicBezTo>
                    <a:pt x="192" y="4"/>
                    <a:pt x="188" y="0"/>
                    <a:pt x="18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657225"/>
              <a:ext cx="1160463" cy="71438"/>
            </a:xfrm>
            <a:custGeom>
              <a:avLst/>
              <a:gdLst>
                <a:gd name="T0" fmla="*/ 0 w 307"/>
                <a:gd name="T1" fmla="*/ 9 h 19"/>
                <a:gd name="T2" fmla="*/ 10 w 307"/>
                <a:gd name="T3" fmla="*/ 19 h 19"/>
                <a:gd name="T4" fmla="*/ 297 w 307"/>
                <a:gd name="T5" fmla="*/ 19 h 19"/>
                <a:gd name="T6" fmla="*/ 307 w 307"/>
                <a:gd name="T7" fmla="*/ 9 h 19"/>
                <a:gd name="T8" fmla="*/ 297 w 307"/>
                <a:gd name="T9" fmla="*/ 0 h 19"/>
                <a:gd name="T10" fmla="*/ 10 w 307"/>
                <a:gd name="T11" fmla="*/ 0 h 19"/>
                <a:gd name="T12" fmla="*/ 0 w 307"/>
                <a:gd name="T13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7" h="19">
                  <a:moveTo>
                    <a:pt x="0" y="9"/>
                  </a:moveTo>
                  <a:cubicBezTo>
                    <a:pt x="0" y="14"/>
                    <a:pt x="5" y="19"/>
                    <a:pt x="10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7" y="14"/>
                    <a:pt x="307" y="9"/>
                  </a:cubicBezTo>
                  <a:cubicBezTo>
                    <a:pt x="307" y="4"/>
                    <a:pt x="302" y="0"/>
                    <a:pt x="2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1087437"/>
              <a:ext cx="1160463" cy="74613"/>
            </a:xfrm>
            <a:custGeom>
              <a:avLst/>
              <a:gdLst>
                <a:gd name="T0" fmla="*/ 297 w 307"/>
                <a:gd name="T1" fmla="*/ 20 h 20"/>
                <a:gd name="T2" fmla="*/ 307 w 307"/>
                <a:gd name="T3" fmla="*/ 10 h 20"/>
                <a:gd name="T4" fmla="*/ 297 w 307"/>
                <a:gd name="T5" fmla="*/ 0 h 20"/>
                <a:gd name="T6" fmla="*/ 10 w 307"/>
                <a:gd name="T7" fmla="*/ 0 h 20"/>
                <a:gd name="T8" fmla="*/ 0 w 307"/>
                <a:gd name="T9" fmla="*/ 10 h 20"/>
                <a:gd name="T10" fmla="*/ 10 w 307"/>
                <a:gd name="T11" fmla="*/ 20 h 20"/>
                <a:gd name="T12" fmla="*/ 297 w 307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7" h="20">
                  <a:moveTo>
                    <a:pt x="297" y="20"/>
                  </a:moveTo>
                  <a:cubicBezTo>
                    <a:pt x="302" y="20"/>
                    <a:pt x="307" y="15"/>
                    <a:pt x="307" y="10"/>
                  </a:cubicBezTo>
                  <a:cubicBezTo>
                    <a:pt x="307" y="5"/>
                    <a:pt x="302" y="0"/>
                    <a:pt x="2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5"/>
                    <a:pt x="5" y="20"/>
                    <a:pt x="10" y="20"/>
                  </a:cubicBezTo>
                  <a:lnTo>
                    <a:pt x="29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871537"/>
              <a:ext cx="1089025" cy="73025"/>
            </a:xfrm>
            <a:custGeom>
              <a:avLst/>
              <a:gdLst>
                <a:gd name="T0" fmla="*/ 10 w 288"/>
                <a:gd name="T1" fmla="*/ 19 h 19"/>
                <a:gd name="T2" fmla="*/ 278 w 288"/>
                <a:gd name="T3" fmla="*/ 19 h 19"/>
                <a:gd name="T4" fmla="*/ 288 w 288"/>
                <a:gd name="T5" fmla="*/ 10 h 19"/>
                <a:gd name="T6" fmla="*/ 278 w 288"/>
                <a:gd name="T7" fmla="*/ 0 h 19"/>
                <a:gd name="T8" fmla="*/ 10 w 288"/>
                <a:gd name="T9" fmla="*/ 0 h 19"/>
                <a:gd name="T10" fmla="*/ 0 w 288"/>
                <a:gd name="T11" fmla="*/ 10 h 19"/>
                <a:gd name="T12" fmla="*/ 10 w 28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19">
                  <a:moveTo>
                    <a:pt x="10" y="19"/>
                  </a:moveTo>
                  <a:cubicBezTo>
                    <a:pt x="278" y="19"/>
                    <a:pt x="278" y="19"/>
                    <a:pt x="278" y="19"/>
                  </a:cubicBezTo>
                  <a:cubicBezTo>
                    <a:pt x="283" y="19"/>
                    <a:pt x="288" y="15"/>
                    <a:pt x="288" y="10"/>
                  </a:cubicBezTo>
                  <a:cubicBezTo>
                    <a:pt x="288" y="4"/>
                    <a:pt x="283" y="0"/>
                    <a:pt x="278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7" name="Group 53出自【趣你的PPT】(微信:qunideppt)：最优质的PPT资源库"/>
          <p:cNvGrpSpPr/>
          <p:nvPr/>
        </p:nvGrpSpPr>
        <p:grpSpPr>
          <a:xfrm>
            <a:off x="5504073" y="711959"/>
            <a:ext cx="397830" cy="421941"/>
            <a:chOff x="7404100" y="3633788"/>
            <a:chExt cx="628651" cy="666751"/>
          </a:xfrm>
          <a:solidFill>
            <a:schemeClr val="accent4"/>
          </a:solidFill>
        </p:grpSpPr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404100" y="3870326"/>
              <a:ext cx="427038" cy="430213"/>
            </a:xfrm>
            <a:custGeom>
              <a:avLst/>
              <a:gdLst>
                <a:gd name="T0" fmla="*/ 115 w 136"/>
                <a:gd name="T1" fmla="*/ 94 h 137"/>
                <a:gd name="T2" fmla="*/ 119 w 136"/>
                <a:gd name="T3" fmla="*/ 83 h 137"/>
                <a:gd name="T4" fmla="*/ 136 w 136"/>
                <a:gd name="T5" fmla="*/ 77 h 137"/>
                <a:gd name="T6" fmla="*/ 136 w 136"/>
                <a:gd name="T7" fmla="*/ 68 h 137"/>
                <a:gd name="T8" fmla="*/ 136 w 136"/>
                <a:gd name="T9" fmla="*/ 60 h 137"/>
                <a:gd name="T10" fmla="*/ 119 w 136"/>
                <a:gd name="T11" fmla="*/ 54 h 137"/>
                <a:gd name="T12" fmla="*/ 115 w 136"/>
                <a:gd name="T13" fmla="*/ 43 h 137"/>
                <a:gd name="T14" fmla="*/ 122 w 136"/>
                <a:gd name="T15" fmla="*/ 27 h 137"/>
                <a:gd name="T16" fmla="*/ 110 w 136"/>
                <a:gd name="T17" fmla="*/ 14 h 137"/>
                <a:gd name="T18" fmla="*/ 94 w 136"/>
                <a:gd name="T19" fmla="*/ 22 h 137"/>
                <a:gd name="T20" fmla="*/ 83 w 136"/>
                <a:gd name="T21" fmla="*/ 18 h 137"/>
                <a:gd name="T22" fmla="*/ 77 w 136"/>
                <a:gd name="T23" fmla="*/ 1 h 137"/>
                <a:gd name="T24" fmla="*/ 68 w 136"/>
                <a:gd name="T25" fmla="*/ 0 h 137"/>
                <a:gd name="T26" fmla="*/ 59 w 136"/>
                <a:gd name="T27" fmla="*/ 1 h 137"/>
                <a:gd name="T28" fmla="*/ 53 w 136"/>
                <a:gd name="T29" fmla="*/ 18 h 137"/>
                <a:gd name="T30" fmla="*/ 43 w 136"/>
                <a:gd name="T31" fmla="*/ 22 h 137"/>
                <a:gd name="T32" fmla="*/ 26 w 136"/>
                <a:gd name="T33" fmla="*/ 14 h 137"/>
                <a:gd name="T34" fmla="*/ 14 w 136"/>
                <a:gd name="T35" fmla="*/ 27 h 137"/>
                <a:gd name="T36" fmla="*/ 22 w 136"/>
                <a:gd name="T37" fmla="*/ 43 h 137"/>
                <a:gd name="T38" fmla="*/ 17 w 136"/>
                <a:gd name="T39" fmla="*/ 54 h 137"/>
                <a:gd name="T40" fmla="*/ 0 w 136"/>
                <a:gd name="T41" fmla="*/ 60 h 137"/>
                <a:gd name="T42" fmla="*/ 0 w 136"/>
                <a:gd name="T43" fmla="*/ 68 h 137"/>
                <a:gd name="T44" fmla="*/ 0 w 136"/>
                <a:gd name="T45" fmla="*/ 77 h 137"/>
                <a:gd name="T46" fmla="*/ 17 w 136"/>
                <a:gd name="T47" fmla="*/ 83 h 137"/>
                <a:gd name="T48" fmla="*/ 22 w 136"/>
                <a:gd name="T49" fmla="*/ 94 h 137"/>
                <a:gd name="T50" fmla="*/ 14 w 136"/>
                <a:gd name="T51" fmla="*/ 110 h 137"/>
                <a:gd name="T52" fmla="*/ 26 w 136"/>
                <a:gd name="T53" fmla="*/ 123 h 137"/>
                <a:gd name="T54" fmla="*/ 43 w 136"/>
                <a:gd name="T55" fmla="*/ 115 h 137"/>
                <a:gd name="T56" fmla="*/ 53 w 136"/>
                <a:gd name="T57" fmla="*/ 119 h 137"/>
                <a:gd name="T58" fmla="*/ 59 w 136"/>
                <a:gd name="T59" fmla="*/ 136 h 137"/>
                <a:gd name="T60" fmla="*/ 68 w 136"/>
                <a:gd name="T61" fmla="*/ 137 h 137"/>
                <a:gd name="T62" fmla="*/ 77 w 136"/>
                <a:gd name="T63" fmla="*/ 136 h 137"/>
                <a:gd name="T64" fmla="*/ 83 w 136"/>
                <a:gd name="T65" fmla="*/ 119 h 137"/>
                <a:gd name="T66" fmla="*/ 94 w 136"/>
                <a:gd name="T67" fmla="*/ 115 h 137"/>
                <a:gd name="T68" fmla="*/ 110 w 136"/>
                <a:gd name="T69" fmla="*/ 123 h 137"/>
                <a:gd name="T70" fmla="*/ 122 w 136"/>
                <a:gd name="T71" fmla="*/ 110 h 137"/>
                <a:gd name="T72" fmla="*/ 115 w 136"/>
                <a:gd name="T73" fmla="*/ 94 h 137"/>
                <a:gd name="T74" fmla="*/ 68 w 136"/>
                <a:gd name="T75" fmla="*/ 92 h 137"/>
                <a:gd name="T76" fmla="*/ 44 w 136"/>
                <a:gd name="T77" fmla="*/ 68 h 137"/>
                <a:gd name="T78" fmla="*/ 68 w 136"/>
                <a:gd name="T79" fmla="*/ 45 h 137"/>
                <a:gd name="T80" fmla="*/ 92 w 136"/>
                <a:gd name="T81" fmla="*/ 68 h 137"/>
                <a:gd name="T82" fmla="*/ 68 w 136"/>
                <a:gd name="T83" fmla="*/ 92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6" h="137">
                  <a:moveTo>
                    <a:pt x="115" y="94"/>
                  </a:moveTo>
                  <a:cubicBezTo>
                    <a:pt x="116" y="91"/>
                    <a:pt x="118" y="87"/>
                    <a:pt x="119" y="83"/>
                  </a:cubicBezTo>
                  <a:cubicBezTo>
                    <a:pt x="136" y="77"/>
                    <a:pt x="136" y="77"/>
                    <a:pt x="136" y="77"/>
                  </a:cubicBezTo>
                  <a:cubicBezTo>
                    <a:pt x="136" y="74"/>
                    <a:pt x="136" y="71"/>
                    <a:pt x="136" y="68"/>
                  </a:cubicBezTo>
                  <a:cubicBezTo>
                    <a:pt x="136" y="65"/>
                    <a:pt x="136" y="63"/>
                    <a:pt x="136" y="60"/>
                  </a:cubicBezTo>
                  <a:cubicBezTo>
                    <a:pt x="119" y="54"/>
                    <a:pt x="119" y="54"/>
                    <a:pt x="119" y="54"/>
                  </a:cubicBezTo>
                  <a:cubicBezTo>
                    <a:pt x="118" y="50"/>
                    <a:pt x="116" y="46"/>
                    <a:pt x="115" y="43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19" y="22"/>
                    <a:pt x="115" y="18"/>
                    <a:pt x="110" y="14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0" y="20"/>
                    <a:pt x="87" y="19"/>
                    <a:pt x="83" y="18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4" y="0"/>
                    <a:pt x="71" y="0"/>
                    <a:pt x="68" y="0"/>
                  </a:cubicBezTo>
                  <a:cubicBezTo>
                    <a:pt x="65" y="0"/>
                    <a:pt x="62" y="0"/>
                    <a:pt x="59" y="1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0" y="19"/>
                    <a:pt x="46" y="20"/>
                    <a:pt x="43" y="22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2" y="18"/>
                    <a:pt x="18" y="22"/>
                    <a:pt x="14" y="27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0" y="46"/>
                    <a:pt x="18" y="50"/>
                    <a:pt x="17" y="5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3"/>
                    <a:pt x="0" y="65"/>
                    <a:pt x="0" y="68"/>
                  </a:cubicBezTo>
                  <a:cubicBezTo>
                    <a:pt x="0" y="71"/>
                    <a:pt x="0" y="74"/>
                    <a:pt x="0" y="77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8" y="87"/>
                    <a:pt x="20" y="91"/>
                    <a:pt x="22" y="94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8" y="115"/>
                    <a:pt x="22" y="119"/>
                    <a:pt x="26" y="123"/>
                  </a:cubicBezTo>
                  <a:cubicBezTo>
                    <a:pt x="43" y="115"/>
                    <a:pt x="43" y="115"/>
                    <a:pt x="43" y="115"/>
                  </a:cubicBezTo>
                  <a:cubicBezTo>
                    <a:pt x="46" y="117"/>
                    <a:pt x="50" y="118"/>
                    <a:pt x="53" y="119"/>
                  </a:cubicBezTo>
                  <a:cubicBezTo>
                    <a:pt x="59" y="136"/>
                    <a:pt x="59" y="136"/>
                    <a:pt x="59" y="136"/>
                  </a:cubicBezTo>
                  <a:cubicBezTo>
                    <a:pt x="62" y="137"/>
                    <a:pt x="65" y="137"/>
                    <a:pt x="68" y="137"/>
                  </a:cubicBezTo>
                  <a:cubicBezTo>
                    <a:pt x="71" y="137"/>
                    <a:pt x="74" y="137"/>
                    <a:pt x="77" y="136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7" y="118"/>
                    <a:pt x="90" y="117"/>
                    <a:pt x="94" y="115"/>
                  </a:cubicBezTo>
                  <a:cubicBezTo>
                    <a:pt x="110" y="123"/>
                    <a:pt x="110" y="123"/>
                    <a:pt x="110" y="123"/>
                  </a:cubicBezTo>
                  <a:cubicBezTo>
                    <a:pt x="115" y="119"/>
                    <a:pt x="119" y="115"/>
                    <a:pt x="122" y="110"/>
                  </a:cubicBezTo>
                  <a:lnTo>
                    <a:pt x="115" y="94"/>
                  </a:lnTo>
                  <a:close/>
                  <a:moveTo>
                    <a:pt x="68" y="92"/>
                  </a:moveTo>
                  <a:cubicBezTo>
                    <a:pt x="55" y="92"/>
                    <a:pt x="44" y="82"/>
                    <a:pt x="44" y="68"/>
                  </a:cubicBezTo>
                  <a:cubicBezTo>
                    <a:pt x="44" y="55"/>
                    <a:pt x="55" y="45"/>
                    <a:pt x="68" y="45"/>
                  </a:cubicBezTo>
                  <a:cubicBezTo>
                    <a:pt x="81" y="45"/>
                    <a:pt x="92" y="55"/>
                    <a:pt x="92" y="68"/>
                  </a:cubicBezTo>
                  <a:cubicBezTo>
                    <a:pt x="92" y="82"/>
                    <a:pt x="81" y="92"/>
                    <a:pt x="68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08888" y="3633788"/>
              <a:ext cx="282575" cy="282575"/>
            </a:xfrm>
            <a:custGeom>
              <a:avLst/>
              <a:gdLst>
                <a:gd name="T0" fmla="*/ 4 w 90"/>
                <a:gd name="T1" fmla="*/ 67 h 90"/>
                <a:gd name="T2" fmla="*/ 16 w 90"/>
                <a:gd name="T3" fmla="*/ 67 h 90"/>
                <a:gd name="T4" fmla="*/ 22 w 90"/>
                <a:gd name="T5" fmla="*/ 73 h 90"/>
                <a:gd name="T6" fmla="*/ 21 w 90"/>
                <a:gd name="T7" fmla="*/ 85 h 90"/>
                <a:gd name="T8" fmla="*/ 26 w 90"/>
                <a:gd name="T9" fmla="*/ 88 h 90"/>
                <a:gd name="T10" fmla="*/ 32 w 90"/>
                <a:gd name="T11" fmla="*/ 90 h 90"/>
                <a:gd name="T12" fmla="*/ 40 w 90"/>
                <a:gd name="T13" fmla="*/ 81 h 90"/>
                <a:gd name="T14" fmla="*/ 48 w 90"/>
                <a:gd name="T15" fmla="*/ 81 h 90"/>
                <a:gd name="T16" fmla="*/ 56 w 90"/>
                <a:gd name="T17" fmla="*/ 90 h 90"/>
                <a:gd name="T18" fmla="*/ 67 w 90"/>
                <a:gd name="T19" fmla="*/ 86 h 90"/>
                <a:gd name="T20" fmla="*/ 67 w 90"/>
                <a:gd name="T21" fmla="*/ 74 h 90"/>
                <a:gd name="T22" fmla="*/ 73 w 90"/>
                <a:gd name="T23" fmla="*/ 68 h 90"/>
                <a:gd name="T24" fmla="*/ 85 w 90"/>
                <a:gd name="T25" fmla="*/ 69 h 90"/>
                <a:gd name="T26" fmla="*/ 87 w 90"/>
                <a:gd name="T27" fmla="*/ 64 h 90"/>
                <a:gd name="T28" fmla="*/ 89 w 90"/>
                <a:gd name="T29" fmla="*/ 58 h 90"/>
                <a:gd name="T30" fmla="*/ 81 w 90"/>
                <a:gd name="T31" fmla="*/ 50 h 90"/>
                <a:gd name="T32" fmla="*/ 81 w 90"/>
                <a:gd name="T33" fmla="*/ 42 h 90"/>
                <a:gd name="T34" fmla="*/ 90 w 90"/>
                <a:gd name="T35" fmla="*/ 34 h 90"/>
                <a:gd name="T36" fmla="*/ 86 w 90"/>
                <a:gd name="T37" fmla="*/ 23 h 90"/>
                <a:gd name="T38" fmla="*/ 73 w 90"/>
                <a:gd name="T39" fmla="*/ 23 h 90"/>
                <a:gd name="T40" fmla="*/ 68 w 90"/>
                <a:gd name="T41" fmla="*/ 17 h 90"/>
                <a:gd name="T42" fmla="*/ 69 w 90"/>
                <a:gd name="T43" fmla="*/ 5 h 90"/>
                <a:gd name="T44" fmla="*/ 63 w 90"/>
                <a:gd name="T45" fmla="*/ 3 h 90"/>
                <a:gd name="T46" fmla="*/ 58 w 90"/>
                <a:gd name="T47" fmla="*/ 0 h 90"/>
                <a:gd name="T48" fmla="*/ 49 w 90"/>
                <a:gd name="T49" fmla="*/ 9 h 90"/>
                <a:gd name="T50" fmla="*/ 41 w 90"/>
                <a:gd name="T51" fmla="*/ 9 h 90"/>
                <a:gd name="T52" fmla="*/ 33 w 90"/>
                <a:gd name="T53" fmla="*/ 0 h 90"/>
                <a:gd name="T54" fmla="*/ 22 w 90"/>
                <a:gd name="T55" fmla="*/ 4 h 90"/>
                <a:gd name="T56" fmla="*/ 23 w 90"/>
                <a:gd name="T57" fmla="*/ 17 h 90"/>
                <a:gd name="T58" fmla="*/ 17 w 90"/>
                <a:gd name="T59" fmla="*/ 22 h 90"/>
                <a:gd name="T60" fmla="*/ 5 w 90"/>
                <a:gd name="T61" fmla="*/ 21 h 90"/>
                <a:gd name="T62" fmla="*/ 2 w 90"/>
                <a:gd name="T63" fmla="*/ 27 h 90"/>
                <a:gd name="T64" fmla="*/ 0 w 90"/>
                <a:gd name="T65" fmla="*/ 32 h 90"/>
                <a:gd name="T66" fmla="*/ 9 w 90"/>
                <a:gd name="T67" fmla="*/ 40 h 90"/>
                <a:gd name="T68" fmla="*/ 9 w 90"/>
                <a:gd name="T69" fmla="*/ 48 h 90"/>
                <a:gd name="T70" fmla="*/ 0 w 90"/>
                <a:gd name="T71" fmla="*/ 56 h 90"/>
                <a:gd name="T72" fmla="*/ 4 w 90"/>
                <a:gd name="T73" fmla="*/ 67 h 90"/>
                <a:gd name="T74" fmla="*/ 30 w 90"/>
                <a:gd name="T75" fmla="*/ 39 h 90"/>
                <a:gd name="T76" fmla="*/ 51 w 90"/>
                <a:gd name="T77" fmla="*/ 30 h 90"/>
                <a:gd name="T78" fmla="*/ 60 w 90"/>
                <a:gd name="T79" fmla="*/ 52 h 90"/>
                <a:gd name="T80" fmla="*/ 38 w 90"/>
                <a:gd name="T81" fmla="*/ 60 h 90"/>
                <a:gd name="T82" fmla="*/ 30 w 90"/>
                <a:gd name="T83" fmla="*/ 3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0" h="90">
                  <a:moveTo>
                    <a:pt x="4" y="67"/>
                  </a:moveTo>
                  <a:cubicBezTo>
                    <a:pt x="16" y="67"/>
                    <a:pt x="16" y="67"/>
                    <a:pt x="16" y="67"/>
                  </a:cubicBezTo>
                  <a:cubicBezTo>
                    <a:pt x="18" y="69"/>
                    <a:pt x="20" y="71"/>
                    <a:pt x="22" y="73"/>
                  </a:cubicBezTo>
                  <a:cubicBezTo>
                    <a:pt x="21" y="85"/>
                    <a:pt x="21" y="85"/>
                    <a:pt x="21" y="85"/>
                  </a:cubicBezTo>
                  <a:cubicBezTo>
                    <a:pt x="23" y="86"/>
                    <a:pt x="25" y="87"/>
                    <a:pt x="26" y="88"/>
                  </a:cubicBezTo>
                  <a:cubicBezTo>
                    <a:pt x="28" y="88"/>
                    <a:pt x="30" y="89"/>
                    <a:pt x="32" y="90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3" y="81"/>
                    <a:pt x="46" y="81"/>
                    <a:pt x="48" y="81"/>
                  </a:cubicBezTo>
                  <a:cubicBezTo>
                    <a:pt x="56" y="90"/>
                    <a:pt x="56" y="90"/>
                    <a:pt x="56" y="90"/>
                  </a:cubicBezTo>
                  <a:cubicBezTo>
                    <a:pt x="60" y="89"/>
                    <a:pt x="64" y="88"/>
                    <a:pt x="67" y="86"/>
                  </a:cubicBezTo>
                  <a:cubicBezTo>
                    <a:pt x="67" y="74"/>
                    <a:pt x="67" y="74"/>
                    <a:pt x="67" y="74"/>
                  </a:cubicBezTo>
                  <a:cubicBezTo>
                    <a:pt x="69" y="72"/>
                    <a:pt x="71" y="70"/>
                    <a:pt x="73" y="68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6" y="67"/>
                    <a:pt x="87" y="65"/>
                    <a:pt x="87" y="64"/>
                  </a:cubicBezTo>
                  <a:cubicBezTo>
                    <a:pt x="88" y="62"/>
                    <a:pt x="89" y="60"/>
                    <a:pt x="89" y="58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81" y="47"/>
                    <a:pt x="81" y="44"/>
                    <a:pt x="81" y="42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89" y="30"/>
                    <a:pt x="87" y="26"/>
                    <a:pt x="86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1"/>
                    <a:pt x="70" y="19"/>
                    <a:pt x="68" y="17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7" y="4"/>
                    <a:pt x="65" y="3"/>
                    <a:pt x="63" y="3"/>
                  </a:cubicBezTo>
                  <a:cubicBezTo>
                    <a:pt x="62" y="2"/>
                    <a:pt x="60" y="1"/>
                    <a:pt x="58" y="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9"/>
                    <a:pt x="44" y="9"/>
                    <a:pt x="41" y="9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0" y="1"/>
                    <a:pt x="26" y="3"/>
                    <a:pt x="22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1" y="18"/>
                    <a:pt x="19" y="20"/>
                    <a:pt x="17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3"/>
                    <a:pt x="3" y="25"/>
                    <a:pt x="2" y="27"/>
                  </a:cubicBezTo>
                  <a:cubicBezTo>
                    <a:pt x="2" y="28"/>
                    <a:pt x="1" y="30"/>
                    <a:pt x="0" y="32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3"/>
                    <a:pt x="9" y="46"/>
                    <a:pt x="9" y="48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60"/>
                    <a:pt x="2" y="64"/>
                    <a:pt x="4" y="67"/>
                  </a:cubicBezTo>
                  <a:close/>
                  <a:moveTo>
                    <a:pt x="30" y="39"/>
                  </a:moveTo>
                  <a:cubicBezTo>
                    <a:pt x="34" y="30"/>
                    <a:pt x="43" y="27"/>
                    <a:pt x="51" y="30"/>
                  </a:cubicBezTo>
                  <a:cubicBezTo>
                    <a:pt x="60" y="34"/>
                    <a:pt x="63" y="43"/>
                    <a:pt x="60" y="52"/>
                  </a:cubicBezTo>
                  <a:cubicBezTo>
                    <a:pt x="56" y="60"/>
                    <a:pt x="47" y="63"/>
                    <a:pt x="38" y="60"/>
                  </a:cubicBezTo>
                  <a:cubicBezTo>
                    <a:pt x="30" y="56"/>
                    <a:pt x="26" y="47"/>
                    <a:pt x="30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805738" y="3832226"/>
              <a:ext cx="227013" cy="228600"/>
            </a:xfrm>
            <a:custGeom>
              <a:avLst/>
              <a:gdLst>
                <a:gd name="T0" fmla="*/ 63 w 72"/>
                <a:gd name="T1" fmla="*/ 44 h 73"/>
                <a:gd name="T2" fmla="*/ 72 w 72"/>
                <a:gd name="T3" fmla="*/ 41 h 73"/>
                <a:gd name="T4" fmla="*/ 72 w 72"/>
                <a:gd name="T5" fmla="*/ 36 h 73"/>
                <a:gd name="T6" fmla="*/ 72 w 72"/>
                <a:gd name="T7" fmla="*/ 31 h 73"/>
                <a:gd name="T8" fmla="*/ 63 w 72"/>
                <a:gd name="T9" fmla="*/ 28 h 73"/>
                <a:gd name="T10" fmla="*/ 60 w 72"/>
                <a:gd name="T11" fmla="*/ 23 h 73"/>
                <a:gd name="T12" fmla="*/ 64 w 72"/>
                <a:gd name="T13" fmla="*/ 14 h 73"/>
                <a:gd name="T14" fmla="*/ 58 w 72"/>
                <a:gd name="T15" fmla="*/ 8 h 73"/>
                <a:gd name="T16" fmla="*/ 49 w 72"/>
                <a:gd name="T17" fmla="*/ 12 h 73"/>
                <a:gd name="T18" fmla="*/ 43 w 72"/>
                <a:gd name="T19" fmla="*/ 10 h 73"/>
                <a:gd name="T20" fmla="*/ 40 w 72"/>
                <a:gd name="T21" fmla="*/ 1 h 73"/>
                <a:gd name="T22" fmla="*/ 35 w 72"/>
                <a:gd name="T23" fmla="*/ 0 h 73"/>
                <a:gd name="T24" fmla="*/ 31 w 72"/>
                <a:gd name="T25" fmla="*/ 1 h 73"/>
                <a:gd name="T26" fmla="*/ 28 w 72"/>
                <a:gd name="T27" fmla="*/ 10 h 73"/>
                <a:gd name="T28" fmla="*/ 22 w 72"/>
                <a:gd name="T29" fmla="*/ 12 h 73"/>
                <a:gd name="T30" fmla="*/ 13 w 72"/>
                <a:gd name="T31" fmla="*/ 8 h 73"/>
                <a:gd name="T32" fmla="*/ 7 w 72"/>
                <a:gd name="T33" fmla="*/ 15 h 73"/>
                <a:gd name="T34" fmla="*/ 11 w 72"/>
                <a:gd name="T35" fmla="*/ 24 h 73"/>
                <a:gd name="T36" fmla="*/ 9 w 72"/>
                <a:gd name="T37" fmla="*/ 29 h 73"/>
                <a:gd name="T38" fmla="*/ 0 w 72"/>
                <a:gd name="T39" fmla="*/ 33 h 73"/>
                <a:gd name="T40" fmla="*/ 0 w 72"/>
                <a:gd name="T41" fmla="*/ 37 h 73"/>
                <a:gd name="T42" fmla="*/ 0 w 72"/>
                <a:gd name="T43" fmla="*/ 42 h 73"/>
                <a:gd name="T44" fmla="*/ 9 w 72"/>
                <a:gd name="T45" fmla="*/ 45 h 73"/>
                <a:gd name="T46" fmla="*/ 12 w 72"/>
                <a:gd name="T47" fmla="*/ 51 h 73"/>
                <a:gd name="T48" fmla="*/ 8 w 72"/>
                <a:gd name="T49" fmla="*/ 59 h 73"/>
                <a:gd name="T50" fmla="*/ 15 w 72"/>
                <a:gd name="T51" fmla="*/ 66 h 73"/>
                <a:gd name="T52" fmla="*/ 23 w 72"/>
                <a:gd name="T53" fmla="*/ 62 h 73"/>
                <a:gd name="T54" fmla="*/ 29 w 72"/>
                <a:gd name="T55" fmla="*/ 64 h 73"/>
                <a:gd name="T56" fmla="*/ 32 w 72"/>
                <a:gd name="T57" fmla="*/ 73 h 73"/>
                <a:gd name="T58" fmla="*/ 37 w 72"/>
                <a:gd name="T59" fmla="*/ 73 h 73"/>
                <a:gd name="T60" fmla="*/ 41 w 72"/>
                <a:gd name="T61" fmla="*/ 72 h 73"/>
                <a:gd name="T62" fmla="*/ 44 w 72"/>
                <a:gd name="T63" fmla="*/ 63 h 73"/>
                <a:gd name="T64" fmla="*/ 50 w 72"/>
                <a:gd name="T65" fmla="*/ 61 h 73"/>
                <a:gd name="T66" fmla="*/ 59 w 72"/>
                <a:gd name="T67" fmla="*/ 65 h 73"/>
                <a:gd name="T68" fmla="*/ 65 w 72"/>
                <a:gd name="T69" fmla="*/ 58 h 73"/>
                <a:gd name="T70" fmla="*/ 61 w 72"/>
                <a:gd name="T71" fmla="*/ 50 h 73"/>
                <a:gd name="T72" fmla="*/ 63 w 72"/>
                <a:gd name="T73" fmla="*/ 44 h 73"/>
                <a:gd name="T74" fmla="*/ 36 w 72"/>
                <a:gd name="T75" fmla="*/ 49 h 73"/>
                <a:gd name="T76" fmla="*/ 23 w 72"/>
                <a:gd name="T77" fmla="*/ 37 h 73"/>
                <a:gd name="T78" fmla="*/ 36 w 72"/>
                <a:gd name="T79" fmla="*/ 24 h 73"/>
                <a:gd name="T80" fmla="*/ 49 w 72"/>
                <a:gd name="T81" fmla="*/ 36 h 73"/>
                <a:gd name="T82" fmla="*/ 36 w 72"/>
                <a:gd name="T83" fmla="*/ 49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72" h="73">
                  <a:moveTo>
                    <a:pt x="63" y="44"/>
                  </a:moveTo>
                  <a:cubicBezTo>
                    <a:pt x="72" y="41"/>
                    <a:pt x="72" y="41"/>
                    <a:pt x="72" y="41"/>
                  </a:cubicBezTo>
                  <a:cubicBezTo>
                    <a:pt x="72" y="39"/>
                    <a:pt x="72" y="37"/>
                    <a:pt x="72" y="36"/>
                  </a:cubicBezTo>
                  <a:cubicBezTo>
                    <a:pt x="72" y="34"/>
                    <a:pt x="72" y="33"/>
                    <a:pt x="72" y="31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6"/>
                    <a:pt x="61" y="24"/>
                    <a:pt x="60" y="23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2" y="12"/>
                    <a:pt x="60" y="9"/>
                    <a:pt x="58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7" y="11"/>
                    <a:pt x="45" y="10"/>
                    <a:pt x="43" y="10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8" y="0"/>
                    <a:pt x="37" y="0"/>
                    <a:pt x="35" y="0"/>
                  </a:cubicBezTo>
                  <a:cubicBezTo>
                    <a:pt x="34" y="0"/>
                    <a:pt x="32" y="1"/>
                    <a:pt x="31" y="1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6" y="10"/>
                    <a:pt x="24" y="11"/>
                    <a:pt x="22" y="1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1" y="10"/>
                    <a:pt x="9" y="13"/>
                    <a:pt x="7" y="1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5"/>
                    <a:pt x="10" y="27"/>
                    <a:pt x="9" y="29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4"/>
                    <a:pt x="0" y="36"/>
                    <a:pt x="0" y="37"/>
                  </a:cubicBezTo>
                  <a:cubicBezTo>
                    <a:pt x="0" y="39"/>
                    <a:pt x="0" y="41"/>
                    <a:pt x="0" y="4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0" y="47"/>
                    <a:pt x="11" y="49"/>
                    <a:pt x="12" y="51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10" y="62"/>
                    <a:pt x="12" y="64"/>
                    <a:pt x="15" y="66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5" y="62"/>
                    <a:pt x="27" y="63"/>
                    <a:pt x="29" y="64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4" y="73"/>
                    <a:pt x="35" y="73"/>
                    <a:pt x="37" y="73"/>
                  </a:cubicBezTo>
                  <a:cubicBezTo>
                    <a:pt x="38" y="73"/>
                    <a:pt x="40" y="73"/>
                    <a:pt x="41" y="72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6" y="63"/>
                    <a:pt x="48" y="62"/>
                    <a:pt x="50" y="61"/>
                  </a:cubicBezTo>
                  <a:cubicBezTo>
                    <a:pt x="59" y="65"/>
                    <a:pt x="59" y="65"/>
                    <a:pt x="59" y="65"/>
                  </a:cubicBezTo>
                  <a:cubicBezTo>
                    <a:pt x="61" y="63"/>
                    <a:pt x="63" y="61"/>
                    <a:pt x="65" y="58"/>
                  </a:cubicBezTo>
                  <a:cubicBezTo>
                    <a:pt x="61" y="50"/>
                    <a:pt x="61" y="50"/>
                    <a:pt x="61" y="50"/>
                  </a:cubicBezTo>
                  <a:cubicBezTo>
                    <a:pt x="62" y="48"/>
                    <a:pt x="63" y="46"/>
                    <a:pt x="63" y="44"/>
                  </a:cubicBezTo>
                  <a:close/>
                  <a:moveTo>
                    <a:pt x="36" y="49"/>
                  </a:moveTo>
                  <a:cubicBezTo>
                    <a:pt x="29" y="49"/>
                    <a:pt x="24" y="44"/>
                    <a:pt x="23" y="37"/>
                  </a:cubicBezTo>
                  <a:cubicBezTo>
                    <a:pt x="23" y="30"/>
                    <a:pt x="29" y="24"/>
                    <a:pt x="36" y="24"/>
                  </a:cubicBezTo>
                  <a:cubicBezTo>
                    <a:pt x="43" y="24"/>
                    <a:pt x="49" y="29"/>
                    <a:pt x="49" y="36"/>
                  </a:cubicBezTo>
                  <a:cubicBezTo>
                    <a:pt x="49" y="43"/>
                    <a:pt x="43" y="49"/>
                    <a:pt x="36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1" name="Group 57出自【趣你的PPT】(微信:qunideppt)：最优质的PPT资源库"/>
          <p:cNvGrpSpPr/>
          <p:nvPr/>
        </p:nvGrpSpPr>
        <p:grpSpPr>
          <a:xfrm>
            <a:off x="4115982" y="1422029"/>
            <a:ext cx="468253" cy="413700"/>
            <a:chOff x="7659688" y="1598613"/>
            <a:chExt cx="981074" cy="866775"/>
          </a:xfrm>
          <a:solidFill>
            <a:schemeClr val="accent3"/>
          </a:solidFill>
        </p:grpSpPr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659688" y="1598613"/>
              <a:ext cx="981074" cy="866775"/>
            </a:xfrm>
            <a:custGeom>
              <a:avLst/>
              <a:gdLst>
                <a:gd name="T0" fmla="*/ 167 w 258"/>
                <a:gd name="T1" fmla="*/ 228 h 228"/>
                <a:gd name="T2" fmla="*/ 123 w 258"/>
                <a:gd name="T3" fmla="*/ 210 h 228"/>
                <a:gd name="T4" fmla="*/ 79 w 258"/>
                <a:gd name="T5" fmla="*/ 166 h 228"/>
                <a:gd name="T6" fmla="*/ 72 w 258"/>
                <a:gd name="T7" fmla="*/ 161 h 228"/>
                <a:gd name="T8" fmla="*/ 71 w 258"/>
                <a:gd name="T9" fmla="*/ 162 h 228"/>
                <a:gd name="T10" fmla="*/ 75 w 258"/>
                <a:gd name="T11" fmla="*/ 173 h 228"/>
                <a:gd name="T12" fmla="*/ 75 w 258"/>
                <a:gd name="T13" fmla="*/ 210 h 228"/>
                <a:gd name="T14" fmla="*/ 57 w 258"/>
                <a:gd name="T15" fmla="*/ 218 h 228"/>
                <a:gd name="T16" fmla="*/ 39 w 258"/>
                <a:gd name="T17" fmla="*/ 210 h 228"/>
                <a:gd name="T18" fmla="*/ 1 w 258"/>
                <a:gd name="T19" fmla="*/ 122 h 228"/>
                <a:gd name="T20" fmla="*/ 35 w 258"/>
                <a:gd name="T21" fmla="*/ 33 h 228"/>
                <a:gd name="T22" fmla="*/ 117 w 258"/>
                <a:gd name="T23" fmla="*/ 0 h 228"/>
                <a:gd name="T24" fmla="*/ 207 w 258"/>
                <a:gd name="T25" fmla="*/ 37 h 228"/>
                <a:gd name="T26" fmla="*/ 211 w 258"/>
                <a:gd name="T27" fmla="*/ 210 h 228"/>
                <a:gd name="T28" fmla="*/ 167 w 258"/>
                <a:gd name="T29" fmla="*/ 228 h 228"/>
                <a:gd name="T30" fmla="*/ 72 w 258"/>
                <a:gd name="T31" fmla="*/ 149 h 228"/>
                <a:gd name="T32" fmla="*/ 87 w 258"/>
                <a:gd name="T33" fmla="*/ 157 h 228"/>
                <a:gd name="T34" fmla="*/ 131 w 258"/>
                <a:gd name="T35" fmla="*/ 201 h 228"/>
                <a:gd name="T36" fmla="*/ 167 w 258"/>
                <a:gd name="T37" fmla="*/ 216 h 228"/>
                <a:gd name="T38" fmla="*/ 203 w 258"/>
                <a:gd name="T39" fmla="*/ 201 h 228"/>
                <a:gd name="T40" fmla="*/ 199 w 258"/>
                <a:gd name="T41" fmla="*/ 46 h 228"/>
                <a:gd name="T42" fmla="*/ 117 w 258"/>
                <a:gd name="T43" fmla="*/ 12 h 228"/>
                <a:gd name="T44" fmla="*/ 43 w 258"/>
                <a:gd name="T45" fmla="*/ 42 h 228"/>
                <a:gd name="T46" fmla="*/ 13 w 258"/>
                <a:gd name="T47" fmla="*/ 121 h 228"/>
                <a:gd name="T48" fmla="*/ 47 w 258"/>
                <a:gd name="T49" fmla="*/ 201 h 228"/>
                <a:gd name="T50" fmla="*/ 67 w 258"/>
                <a:gd name="T51" fmla="*/ 201 h 228"/>
                <a:gd name="T52" fmla="*/ 67 w 258"/>
                <a:gd name="T53" fmla="*/ 182 h 228"/>
                <a:gd name="T54" fmla="*/ 63 w 258"/>
                <a:gd name="T55" fmla="*/ 153 h 228"/>
                <a:gd name="T56" fmla="*/ 72 w 258"/>
                <a:gd name="T5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8" h="228">
                  <a:moveTo>
                    <a:pt x="167" y="228"/>
                  </a:moveTo>
                  <a:cubicBezTo>
                    <a:pt x="150" y="228"/>
                    <a:pt x="134" y="221"/>
                    <a:pt x="123" y="210"/>
                  </a:cubicBezTo>
                  <a:cubicBezTo>
                    <a:pt x="79" y="166"/>
                    <a:pt x="79" y="166"/>
                    <a:pt x="79" y="166"/>
                  </a:cubicBezTo>
                  <a:cubicBezTo>
                    <a:pt x="74" y="161"/>
                    <a:pt x="72" y="161"/>
                    <a:pt x="72" y="161"/>
                  </a:cubicBezTo>
                  <a:cubicBezTo>
                    <a:pt x="72" y="161"/>
                    <a:pt x="72" y="161"/>
                    <a:pt x="71" y="162"/>
                  </a:cubicBezTo>
                  <a:cubicBezTo>
                    <a:pt x="70" y="163"/>
                    <a:pt x="70" y="168"/>
                    <a:pt x="75" y="173"/>
                  </a:cubicBezTo>
                  <a:cubicBezTo>
                    <a:pt x="85" y="184"/>
                    <a:pt x="85" y="200"/>
                    <a:pt x="75" y="210"/>
                  </a:cubicBezTo>
                  <a:cubicBezTo>
                    <a:pt x="70" y="215"/>
                    <a:pt x="64" y="218"/>
                    <a:pt x="57" y="218"/>
                  </a:cubicBezTo>
                  <a:cubicBezTo>
                    <a:pt x="50" y="218"/>
                    <a:pt x="44" y="215"/>
                    <a:pt x="39" y="210"/>
                  </a:cubicBezTo>
                  <a:cubicBezTo>
                    <a:pt x="16" y="187"/>
                    <a:pt x="2" y="155"/>
                    <a:pt x="1" y="122"/>
                  </a:cubicBezTo>
                  <a:cubicBezTo>
                    <a:pt x="0" y="88"/>
                    <a:pt x="12" y="56"/>
                    <a:pt x="35" y="33"/>
                  </a:cubicBezTo>
                  <a:cubicBezTo>
                    <a:pt x="57" y="12"/>
                    <a:pt x="86" y="0"/>
                    <a:pt x="117" y="0"/>
                  </a:cubicBezTo>
                  <a:cubicBezTo>
                    <a:pt x="150" y="0"/>
                    <a:pt x="183" y="13"/>
                    <a:pt x="207" y="37"/>
                  </a:cubicBezTo>
                  <a:cubicBezTo>
                    <a:pt x="256" y="86"/>
                    <a:pt x="258" y="163"/>
                    <a:pt x="211" y="210"/>
                  </a:cubicBezTo>
                  <a:cubicBezTo>
                    <a:pt x="200" y="221"/>
                    <a:pt x="184" y="228"/>
                    <a:pt x="167" y="228"/>
                  </a:cubicBezTo>
                  <a:close/>
                  <a:moveTo>
                    <a:pt x="72" y="149"/>
                  </a:moveTo>
                  <a:cubicBezTo>
                    <a:pt x="77" y="149"/>
                    <a:pt x="81" y="152"/>
                    <a:pt x="87" y="157"/>
                  </a:cubicBezTo>
                  <a:cubicBezTo>
                    <a:pt x="131" y="201"/>
                    <a:pt x="131" y="201"/>
                    <a:pt x="131" y="201"/>
                  </a:cubicBezTo>
                  <a:cubicBezTo>
                    <a:pt x="141" y="211"/>
                    <a:pt x="153" y="216"/>
                    <a:pt x="167" y="216"/>
                  </a:cubicBezTo>
                  <a:cubicBezTo>
                    <a:pt x="181" y="216"/>
                    <a:pt x="193" y="211"/>
                    <a:pt x="203" y="201"/>
                  </a:cubicBezTo>
                  <a:cubicBezTo>
                    <a:pt x="245" y="160"/>
                    <a:pt x="243" y="90"/>
                    <a:pt x="199" y="46"/>
                  </a:cubicBezTo>
                  <a:cubicBezTo>
                    <a:pt x="177" y="24"/>
                    <a:pt x="147" y="12"/>
                    <a:pt x="117" y="12"/>
                  </a:cubicBezTo>
                  <a:cubicBezTo>
                    <a:pt x="89" y="12"/>
                    <a:pt x="63" y="22"/>
                    <a:pt x="43" y="42"/>
                  </a:cubicBezTo>
                  <a:cubicBezTo>
                    <a:pt x="23" y="62"/>
                    <a:pt x="12" y="91"/>
                    <a:pt x="13" y="121"/>
                  </a:cubicBezTo>
                  <a:cubicBezTo>
                    <a:pt x="14" y="151"/>
                    <a:pt x="26" y="181"/>
                    <a:pt x="47" y="201"/>
                  </a:cubicBezTo>
                  <a:cubicBezTo>
                    <a:pt x="53" y="207"/>
                    <a:pt x="61" y="207"/>
                    <a:pt x="67" y="201"/>
                  </a:cubicBezTo>
                  <a:cubicBezTo>
                    <a:pt x="72" y="196"/>
                    <a:pt x="72" y="187"/>
                    <a:pt x="67" y="182"/>
                  </a:cubicBezTo>
                  <a:cubicBezTo>
                    <a:pt x="56" y="171"/>
                    <a:pt x="57" y="159"/>
                    <a:pt x="63" y="153"/>
                  </a:cubicBezTo>
                  <a:cubicBezTo>
                    <a:pt x="66" y="150"/>
                    <a:pt x="69" y="149"/>
                    <a:pt x="72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07375" y="1789113"/>
              <a:ext cx="166687" cy="168275"/>
            </a:xfrm>
            <a:custGeom>
              <a:avLst/>
              <a:gdLst>
                <a:gd name="T0" fmla="*/ 22 w 44"/>
                <a:gd name="T1" fmla="*/ 44 h 44"/>
                <a:gd name="T2" fmla="*/ 6 w 44"/>
                <a:gd name="T3" fmla="*/ 37 h 44"/>
                <a:gd name="T4" fmla="*/ 0 w 44"/>
                <a:gd name="T5" fmla="*/ 22 h 44"/>
                <a:gd name="T6" fmla="*/ 6 w 44"/>
                <a:gd name="T7" fmla="*/ 6 h 44"/>
                <a:gd name="T8" fmla="*/ 22 w 44"/>
                <a:gd name="T9" fmla="*/ 0 h 44"/>
                <a:gd name="T10" fmla="*/ 37 w 44"/>
                <a:gd name="T11" fmla="*/ 6 h 44"/>
                <a:gd name="T12" fmla="*/ 44 w 44"/>
                <a:gd name="T13" fmla="*/ 22 h 44"/>
                <a:gd name="T14" fmla="*/ 37 w 44"/>
                <a:gd name="T15" fmla="*/ 37 h 44"/>
                <a:gd name="T16" fmla="*/ 22 w 44"/>
                <a:gd name="T17" fmla="*/ 44 h 44"/>
                <a:gd name="T18" fmla="*/ 22 w 44"/>
                <a:gd name="T19" fmla="*/ 12 h 44"/>
                <a:gd name="T20" fmla="*/ 15 w 44"/>
                <a:gd name="T21" fmla="*/ 15 h 44"/>
                <a:gd name="T22" fmla="*/ 12 w 44"/>
                <a:gd name="T23" fmla="*/ 22 h 44"/>
                <a:gd name="T24" fmla="*/ 15 w 44"/>
                <a:gd name="T25" fmla="*/ 29 h 44"/>
                <a:gd name="T26" fmla="*/ 29 w 44"/>
                <a:gd name="T27" fmla="*/ 29 h 44"/>
                <a:gd name="T28" fmla="*/ 32 w 44"/>
                <a:gd name="T29" fmla="*/ 22 h 44"/>
                <a:gd name="T30" fmla="*/ 29 w 44"/>
                <a:gd name="T31" fmla="*/ 15 h 44"/>
                <a:gd name="T32" fmla="*/ 22 w 44"/>
                <a:gd name="T33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cubicBezTo>
                    <a:pt x="16" y="44"/>
                    <a:pt x="10" y="41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0"/>
                    <a:pt x="6" y="6"/>
                  </a:cubicBezTo>
                  <a:cubicBezTo>
                    <a:pt x="10" y="2"/>
                    <a:pt x="16" y="0"/>
                    <a:pt x="22" y="0"/>
                  </a:cubicBezTo>
                  <a:cubicBezTo>
                    <a:pt x="28" y="0"/>
                    <a:pt x="33" y="2"/>
                    <a:pt x="37" y="6"/>
                  </a:cubicBezTo>
                  <a:cubicBezTo>
                    <a:pt x="42" y="10"/>
                    <a:pt x="44" y="16"/>
                    <a:pt x="44" y="22"/>
                  </a:cubicBezTo>
                  <a:cubicBezTo>
                    <a:pt x="44" y="28"/>
                    <a:pt x="42" y="33"/>
                    <a:pt x="37" y="37"/>
                  </a:cubicBezTo>
                  <a:cubicBezTo>
                    <a:pt x="33" y="41"/>
                    <a:pt x="28" y="44"/>
                    <a:pt x="22" y="44"/>
                  </a:cubicBezTo>
                  <a:close/>
                  <a:moveTo>
                    <a:pt x="22" y="12"/>
                  </a:moveTo>
                  <a:cubicBezTo>
                    <a:pt x="19" y="12"/>
                    <a:pt x="17" y="13"/>
                    <a:pt x="15" y="15"/>
                  </a:cubicBezTo>
                  <a:cubicBezTo>
                    <a:pt x="13" y="17"/>
                    <a:pt x="12" y="19"/>
                    <a:pt x="12" y="22"/>
                  </a:cubicBezTo>
                  <a:cubicBezTo>
                    <a:pt x="12" y="24"/>
                    <a:pt x="13" y="27"/>
                    <a:pt x="15" y="29"/>
                  </a:cubicBezTo>
                  <a:cubicBezTo>
                    <a:pt x="19" y="33"/>
                    <a:pt x="25" y="33"/>
                    <a:pt x="29" y="29"/>
                  </a:cubicBezTo>
                  <a:cubicBezTo>
                    <a:pt x="31" y="27"/>
                    <a:pt x="32" y="24"/>
                    <a:pt x="32" y="22"/>
                  </a:cubicBezTo>
                  <a:cubicBezTo>
                    <a:pt x="32" y="19"/>
                    <a:pt x="31" y="17"/>
                    <a:pt x="29" y="15"/>
                  </a:cubicBezTo>
                  <a:cubicBezTo>
                    <a:pt x="27" y="13"/>
                    <a:pt x="24" y="12"/>
                    <a:pt x="2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21675" y="1995488"/>
              <a:ext cx="147637" cy="136525"/>
            </a:xfrm>
            <a:custGeom>
              <a:avLst/>
              <a:gdLst>
                <a:gd name="T0" fmla="*/ 20 w 39"/>
                <a:gd name="T1" fmla="*/ 36 h 36"/>
                <a:gd name="T2" fmla="*/ 7 w 39"/>
                <a:gd name="T3" fmla="*/ 30 h 36"/>
                <a:gd name="T4" fmla="*/ 7 w 39"/>
                <a:gd name="T5" fmla="*/ 5 h 36"/>
                <a:gd name="T6" fmla="*/ 20 w 39"/>
                <a:gd name="T7" fmla="*/ 0 h 36"/>
                <a:gd name="T8" fmla="*/ 32 w 39"/>
                <a:gd name="T9" fmla="*/ 5 h 36"/>
                <a:gd name="T10" fmla="*/ 32 w 39"/>
                <a:gd name="T11" fmla="*/ 30 h 36"/>
                <a:gd name="T12" fmla="*/ 20 w 39"/>
                <a:gd name="T13" fmla="*/ 36 h 36"/>
                <a:gd name="T14" fmla="*/ 20 w 39"/>
                <a:gd name="T15" fmla="*/ 12 h 36"/>
                <a:gd name="T16" fmla="*/ 15 w 39"/>
                <a:gd name="T17" fmla="*/ 13 h 36"/>
                <a:gd name="T18" fmla="*/ 15 w 39"/>
                <a:gd name="T19" fmla="*/ 22 h 36"/>
                <a:gd name="T20" fmla="*/ 24 w 39"/>
                <a:gd name="T21" fmla="*/ 22 h 36"/>
                <a:gd name="T22" fmla="*/ 24 w 39"/>
                <a:gd name="T23" fmla="*/ 13 h 36"/>
                <a:gd name="T24" fmla="*/ 20 w 39"/>
                <a:gd name="T25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36">
                  <a:moveTo>
                    <a:pt x="20" y="36"/>
                  </a:moveTo>
                  <a:cubicBezTo>
                    <a:pt x="15" y="36"/>
                    <a:pt x="10" y="34"/>
                    <a:pt x="7" y="30"/>
                  </a:cubicBezTo>
                  <a:cubicBezTo>
                    <a:pt x="0" y="23"/>
                    <a:pt x="0" y="12"/>
                    <a:pt x="7" y="5"/>
                  </a:cubicBezTo>
                  <a:cubicBezTo>
                    <a:pt x="10" y="1"/>
                    <a:pt x="15" y="0"/>
                    <a:pt x="20" y="0"/>
                  </a:cubicBezTo>
                  <a:cubicBezTo>
                    <a:pt x="24" y="0"/>
                    <a:pt x="29" y="1"/>
                    <a:pt x="32" y="5"/>
                  </a:cubicBezTo>
                  <a:cubicBezTo>
                    <a:pt x="39" y="12"/>
                    <a:pt x="39" y="23"/>
                    <a:pt x="32" y="30"/>
                  </a:cubicBezTo>
                  <a:cubicBezTo>
                    <a:pt x="29" y="34"/>
                    <a:pt x="24" y="36"/>
                    <a:pt x="20" y="36"/>
                  </a:cubicBezTo>
                  <a:close/>
                  <a:moveTo>
                    <a:pt x="20" y="12"/>
                  </a:moveTo>
                  <a:cubicBezTo>
                    <a:pt x="18" y="12"/>
                    <a:pt x="17" y="12"/>
                    <a:pt x="15" y="13"/>
                  </a:cubicBezTo>
                  <a:cubicBezTo>
                    <a:pt x="13" y="16"/>
                    <a:pt x="13" y="20"/>
                    <a:pt x="15" y="22"/>
                  </a:cubicBezTo>
                  <a:cubicBezTo>
                    <a:pt x="18" y="24"/>
                    <a:pt x="22" y="24"/>
                    <a:pt x="24" y="22"/>
                  </a:cubicBezTo>
                  <a:cubicBezTo>
                    <a:pt x="26" y="20"/>
                    <a:pt x="26" y="16"/>
                    <a:pt x="24" y="13"/>
                  </a:cubicBezTo>
                  <a:cubicBezTo>
                    <a:pt x="23" y="12"/>
                    <a:pt x="21" y="12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191500" y="2154238"/>
              <a:ext cx="198437" cy="198438"/>
            </a:xfrm>
            <a:custGeom>
              <a:avLst/>
              <a:gdLst>
                <a:gd name="T0" fmla="*/ 26 w 52"/>
                <a:gd name="T1" fmla="*/ 52 h 52"/>
                <a:gd name="T2" fmla="*/ 7 w 52"/>
                <a:gd name="T3" fmla="*/ 44 h 52"/>
                <a:gd name="T4" fmla="*/ 0 w 52"/>
                <a:gd name="T5" fmla="*/ 26 h 52"/>
                <a:gd name="T6" fmla="*/ 7 w 52"/>
                <a:gd name="T7" fmla="*/ 7 h 52"/>
                <a:gd name="T8" fmla="*/ 26 w 52"/>
                <a:gd name="T9" fmla="*/ 0 h 52"/>
                <a:gd name="T10" fmla="*/ 44 w 52"/>
                <a:gd name="T11" fmla="*/ 7 h 52"/>
                <a:gd name="T12" fmla="*/ 52 w 52"/>
                <a:gd name="T13" fmla="*/ 26 h 52"/>
                <a:gd name="T14" fmla="*/ 44 w 52"/>
                <a:gd name="T15" fmla="*/ 44 h 52"/>
                <a:gd name="T16" fmla="*/ 26 w 52"/>
                <a:gd name="T17" fmla="*/ 52 h 52"/>
                <a:gd name="T18" fmla="*/ 26 w 52"/>
                <a:gd name="T19" fmla="*/ 12 h 52"/>
                <a:gd name="T20" fmla="*/ 16 w 52"/>
                <a:gd name="T21" fmla="*/ 16 h 52"/>
                <a:gd name="T22" fmla="*/ 12 w 52"/>
                <a:gd name="T23" fmla="*/ 26 h 52"/>
                <a:gd name="T24" fmla="*/ 16 w 52"/>
                <a:gd name="T25" fmla="*/ 35 h 52"/>
                <a:gd name="T26" fmla="*/ 36 w 52"/>
                <a:gd name="T27" fmla="*/ 35 h 52"/>
                <a:gd name="T28" fmla="*/ 40 w 52"/>
                <a:gd name="T29" fmla="*/ 26 h 52"/>
                <a:gd name="T30" fmla="*/ 36 w 52"/>
                <a:gd name="T31" fmla="*/ 16 h 52"/>
                <a:gd name="T32" fmla="*/ 26 w 52"/>
                <a:gd name="T33" fmla="*/ 1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52">
                  <a:moveTo>
                    <a:pt x="26" y="52"/>
                  </a:moveTo>
                  <a:cubicBezTo>
                    <a:pt x="19" y="52"/>
                    <a:pt x="12" y="49"/>
                    <a:pt x="7" y="44"/>
                  </a:cubicBezTo>
                  <a:cubicBezTo>
                    <a:pt x="3" y="39"/>
                    <a:pt x="0" y="32"/>
                    <a:pt x="0" y="26"/>
                  </a:cubicBezTo>
                  <a:cubicBezTo>
                    <a:pt x="0" y="19"/>
                    <a:pt x="3" y="12"/>
                    <a:pt x="7" y="7"/>
                  </a:cubicBezTo>
                  <a:cubicBezTo>
                    <a:pt x="12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ubicBezTo>
                    <a:pt x="49" y="12"/>
                    <a:pt x="52" y="19"/>
                    <a:pt x="52" y="26"/>
                  </a:cubicBezTo>
                  <a:cubicBezTo>
                    <a:pt x="52" y="32"/>
                    <a:pt x="49" y="39"/>
                    <a:pt x="44" y="44"/>
                  </a:cubicBezTo>
                  <a:cubicBezTo>
                    <a:pt x="39" y="49"/>
                    <a:pt x="33" y="52"/>
                    <a:pt x="26" y="52"/>
                  </a:cubicBezTo>
                  <a:close/>
                  <a:moveTo>
                    <a:pt x="26" y="12"/>
                  </a:moveTo>
                  <a:cubicBezTo>
                    <a:pt x="22" y="12"/>
                    <a:pt x="19" y="13"/>
                    <a:pt x="16" y="16"/>
                  </a:cubicBezTo>
                  <a:cubicBezTo>
                    <a:pt x="13" y="18"/>
                    <a:pt x="12" y="22"/>
                    <a:pt x="12" y="26"/>
                  </a:cubicBezTo>
                  <a:cubicBezTo>
                    <a:pt x="12" y="29"/>
                    <a:pt x="13" y="33"/>
                    <a:pt x="16" y="35"/>
                  </a:cubicBezTo>
                  <a:cubicBezTo>
                    <a:pt x="21" y="41"/>
                    <a:pt x="30" y="41"/>
                    <a:pt x="36" y="35"/>
                  </a:cubicBezTo>
                  <a:cubicBezTo>
                    <a:pt x="38" y="33"/>
                    <a:pt x="40" y="29"/>
                    <a:pt x="40" y="26"/>
                  </a:cubicBezTo>
                  <a:cubicBezTo>
                    <a:pt x="40" y="22"/>
                    <a:pt x="38" y="18"/>
                    <a:pt x="36" y="16"/>
                  </a:cubicBezTo>
                  <a:cubicBezTo>
                    <a:pt x="33" y="13"/>
                    <a:pt x="30" y="12"/>
                    <a:pt x="2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67663" y="1747838"/>
              <a:ext cx="166687" cy="166688"/>
            </a:xfrm>
            <a:custGeom>
              <a:avLst/>
              <a:gdLst>
                <a:gd name="T0" fmla="*/ 22 w 44"/>
                <a:gd name="T1" fmla="*/ 44 h 44"/>
                <a:gd name="T2" fmla="*/ 6 w 44"/>
                <a:gd name="T3" fmla="*/ 38 h 44"/>
                <a:gd name="T4" fmla="*/ 0 w 44"/>
                <a:gd name="T5" fmla="*/ 22 h 44"/>
                <a:gd name="T6" fmla="*/ 6 w 44"/>
                <a:gd name="T7" fmla="*/ 6 h 44"/>
                <a:gd name="T8" fmla="*/ 22 w 44"/>
                <a:gd name="T9" fmla="*/ 0 h 44"/>
                <a:gd name="T10" fmla="*/ 38 w 44"/>
                <a:gd name="T11" fmla="*/ 6 h 44"/>
                <a:gd name="T12" fmla="*/ 44 w 44"/>
                <a:gd name="T13" fmla="*/ 22 h 44"/>
                <a:gd name="T14" fmla="*/ 38 w 44"/>
                <a:gd name="T15" fmla="*/ 38 h 44"/>
                <a:gd name="T16" fmla="*/ 22 w 44"/>
                <a:gd name="T17" fmla="*/ 44 h 44"/>
                <a:gd name="T18" fmla="*/ 22 w 44"/>
                <a:gd name="T19" fmla="*/ 12 h 44"/>
                <a:gd name="T20" fmla="*/ 15 w 44"/>
                <a:gd name="T21" fmla="*/ 15 h 44"/>
                <a:gd name="T22" fmla="*/ 12 w 44"/>
                <a:gd name="T23" fmla="*/ 22 h 44"/>
                <a:gd name="T24" fmla="*/ 15 w 44"/>
                <a:gd name="T25" fmla="*/ 29 h 44"/>
                <a:gd name="T26" fmla="*/ 29 w 44"/>
                <a:gd name="T27" fmla="*/ 29 h 44"/>
                <a:gd name="T28" fmla="*/ 32 w 44"/>
                <a:gd name="T29" fmla="*/ 22 h 44"/>
                <a:gd name="T30" fmla="*/ 29 w 44"/>
                <a:gd name="T31" fmla="*/ 15 h 44"/>
                <a:gd name="T32" fmla="*/ 22 w 44"/>
                <a:gd name="T33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cubicBezTo>
                    <a:pt x="16" y="44"/>
                    <a:pt x="11" y="42"/>
                    <a:pt x="6" y="38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8"/>
                  </a:cubicBezTo>
                  <a:cubicBezTo>
                    <a:pt x="33" y="42"/>
                    <a:pt x="28" y="44"/>
                    <a:pt x="22" y="44"/>
                  </a:cubicBezTo>
                  <a:close/>
                  <a:moveTo>
                    <a:pt x="22" y="12"/>
                  </a:moveTo>
                  <a:cubicBezTo>
                    <a:pt x="19" y="12"/>
                    <a:pt x="17" y="13"/>
                    <a:pt x="15" y="15"/>
                  </a:cubicBezTo>
                  <a:cubicBezTo>
                    <a:pt x="13" y="17"/>
                    <a:pt x="12" y="19"/>
                    <a:pt x="12" y="22"/>
                  </a:cubicBezTo>
                  <a:cubicBezTo>
                    <a:pt x="12" y="25"/>
                    <a:pt x="13" y="27"/>
                    <a:pt x="15" y="29"/>
                  </a:cubicBezTo>
                  <a:cubicBezTo>
                    <a:pt x="19" y="33"/>
                    <a:pt x="25" y="33"/>
                    <a:pt x="29" y="29"/>
                  </a:cubicBezTo>
                  <a:cubicBezTo>
                    <a:pt x="31" y="27"/>
                    <a:pt x="32" y="25"/>
                    <a:pt x="32" y="22"/>
                  </a:cubicBezTo>
                  <a:cubicBezTo>
                    <a:pt x="32" y="19"/>
                    <a:pt x="31" y="17"/>
                    <a:pt x="29" y="15"/>
                  </a:cubicBezTo>
                  <a:cubicBezTo>
                    <a:pt x="27" y="13"/>
                    <a:pt x="25" y="12"/>
                    <a:pt x="2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63出自【趣你的PPT】(微信:qunideppt)：最优质的PPT资源库"/>
          <p:cNvGrpSpPr/>
          <p:nvPr/>
        </p:nvGrpSpPr>
        <p:grpSpPr>
          <a:xfrm>
            <a:off x="2865872" y="2460859"/>
            <a:ext cx="400024" cy="398703"/>
            <a:chOff x="3237347" y="1144829"/>
            <a:chExt cx="400024" cy="398703"/>
          </a:xfrm>
          <a:solidFill>
            <a:schemeClr val="accent2"/>
          </a:solidFill>
        </p:grpSpPr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37347" y="1144829"/>
              <a:ext cx="400024" cy="398703"/>
            </a:xfrm>
            <a:custGeom>
              <a:avLst/>
              <a:gdLst>
                <a:gd name="T0" fmla="*/ 80 w 128"/>
                <a:gd name="T1" fmla="*/ 0 h 128"/>
                <a:gd name="T2" fmla="*/ 32 w 128"/>
                <a:gd name="T3" fmla="*/ 48 h 128"/>
                <a:gd name="T4" fmla="*/ 38 w 128"/>
                <a:gd name="T5" fmla="*/ 70 h 128"/>
                <a:gd name="T6" fmla="*/ 4 w 128"/>
                <a:gd name="T7" fmla="*/ 104 h 128"/>
                <a:gd name="T8" fmla="*/ 4 w 128"/>
                <a:gd name="T9" fmla="*/ 104 h 128"/>
                <a:gd name="T10" fmla="*/ 0 w 128"/>
                <a:gd name="T11" fmla="*/ 114 h 128"/>
                <a:gd name="T12" fmla="*/ 14 w 128"/>
                <a:gd name="T13" fmla="*/ 128 h 128"/>
                <a:gd name="T14" fmla="*/ 24 w 128"/>
                <a:gd name="T15" fmla="*/ 124 h 128"/>
                <a:gd name="T16" fmla="*/ 24 w 128"/>
                <a:gd name="T17" fmla="*/ 124 h 128"/>
                <a:gd name="T18" fmla="*/ 58 w 128"/>
                <a:gd name="T19" fmla="*/ 90 h 128"/>
                <a:gd name="T20" fmla="*/ 80 w 128"/>
                <a:gd name="T21" fmla="*/ 96 h 128"/>
                <a:gd name="T22" fmla="*/ 128 w 128"/>
                <a:gd name="T23" fmla="*/ 48 h 128"/>
                <a:gd name="T24" fmla="*/ 80 w 128"/>
                <a:gd name="T25" fmla="*/ 0 h 128"/>
                <a:gd name="T26" fmla="*/ 19 w 128"/>
                <a:gd name="T27" fmla="*/ 119 h 128"/>
                <a:gd name="T28" fmla="*/ 14 w 128"/>
                <a:gd name="T29" fmla="*/ 121 h 128"/>
                <a:gd name="T30" fmla="*/ 7 w 128"/>
                <a:gd name="T31" fmla="*/ 114 h 128"/>
                <a:gd name="T32" fmla="*/ 9 w 128"/>
                <a:gd name="T33" fmla="*/ 109 h 128"/>
                <a:gd name="T34" fmla="*/ 9 w 128"/>
                <a:gd name="T35" fmla="*/ 109 h 128"/>
                <a:gd name="T36" fmla="*/ 41 w 128"/>
                <a:gd name="T37" fmla="*/ 77 h 128"/>
                <a:gd name="T38" fmla="*/ 51 w 128"/>
                <a:gd name="T39" fmla="*/ 87 h 128"/>
                <a:gd name="T40" fmla="*/ 19 w 128"/>
                <a:gd name="T41" fmla="*/ 119 h 128"/>
                <a:gd name="T42" fmla="*/ 80 w 128"/>
                <a:gd name="T43" fmla="*/ 88 h 128"/>
                <a:gd name="T44" fmla="*/ 40 w 128"/>
                <a:gd name="T45" fmla="*/ 48 h 128"/>
                <a:gd name="T46" fmla="*/ 80 w 128"/>
                <a:gd name="T47" fmla="*/ 8 h 128"/>
                <a:gd name="T48" fmla="*/ 120 w 128"/>
                <a:gd name="T49" fmla="*/ 48 h 128"/>
                <a:gd name="T50" fmla="*/ 80 w 128"/>
                <a:gd name="T51" fmla="*/ 8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8" h="128">
                  <a:moveTo>
                    <a:pt x="80" y="0"/>
                  </a:moveTo>
                  <a:cubicBezTo>
                    <a:pt x="53" y="0"/>
                    <a:pt x="32" y="21"/>
                    <a:pt x="32" y="48"/>
                  </a:cubicBezTo>
                  <a:cubicBezTo>
                    <a:pt x="32" y="56"/>
                    <a:pt x="34" y="64"/>
                    <a:pt x="38" y="70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2" y="106"/>
                    <a:pt x="0" y="110"/>
                    <a:pt x="0" y="114"/>
                  </a:cubicBezTo>
                  <a:cubicBezTo>
                    <a:pt x="0" y="122"/>
                    <a:pt x="6" y="128"/>
                    <a:pt x="14" y="128"/>
                  </a:cubicBezTo>
                  <a:cubicBezTo>
                    <a:pt x="18" y="128"/>
                    <a:pt x="22" y="126"/>
                    <a:pt x="24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58" y="90"/>
                    <a:pt x="58" y="90"/>
                    <a:pt x="58" y="90"/>
                  </a:cubicBezTo>
                  <a:cubicBezTo>
                    <a:pt x="64" y="94"/>
                    <a:pt x="72" y="96"/>
                    <a:pt x="80" y="96"/>
                  </a:cubicBezTo>
                  <a:cubicBezTo>
                    <a:pt x="107" y="96"/>
                    <a:pt x="128" y="75"/>
                    <a:pt x="128" y="48"/>
                  </a:cubicBezTo>
                  <a:cubicBezTo>
                    <a:pt x="128" y="21"/>
                    <a:pt x="107" y="0"/>
                    <a:pt x="80" y="0"/>
                  </a:cubicBezTo>
                  <a:close/>
                  <a:moveTo>
                    <a:pt x="19" y="119"/>
                  </a:moveTo>
                  <a:cubicBezTo>
                    <a:pt x="18" y="120"/>
                    <a:pt x="16" y="121"/>
                    <a:pt x="14" y="121"/>
                  </a:cubicBezTo>
                  <a:cubicBezTo>
                    <a:pt x="10" y="121"/>
                    <a:pt x="7" y="118"/>
                    <a:pt x="7" y="114"/>
                  </a:cubicBezTo>
                  <a:cubicBezTo>
                    <a:pt x="7" y="112"/>
                    <a:pt x="8" y="110"/>
                    <a:pt x="9" y="109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4" y="80"/>
                    <a:pt x="48" y="84"/>
                    <a:pt x="51" y="87"/>
                  </a:cubicBezTo>
                  <a:lnTo>
                    <a:pt x="19" y="119"/>
                  </a:lnTo>
                  <a:close/>
                  <a:moveTo>
                    <a:pt x="80" y="88"/>
                  </a:moveTo>
                  <a:cubicBezTo>
                    <a:pt x="58" y="88"/>
                    <a:pt x="40" y="70"/>
                    <a:pt x="40" y="48"/>
                  </a:cubicBezTo>
                  <a:cubicBezTo>
                    <a:pt x="40" y="26"/>
                    <a:pt x="58" y="8"/>
                    <a:pt x="80" y="8"/>
                  </a:cubicBezTo>
                  <a:cubicBezTo>
                    <a:pt x="102" y="8"/>
                    <a:pt x="120" y="26"/>
                    <a:pt x="120" y="48"/>
                  </a:cubicBezTo>
                  <a:cubicBezTo>
                    <a:pt x="120" y="70"/>
                    <a:pt x="102" y="88"/>
                    <a:pt x="80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9733" y="1206880"/>
              <a:ext cx="93735" cy="93735"/>
            </a:xfrm>
            <a:custGeom>
              <a:avLst/>
              <a:gdLst>
                <a:gd name="T0" fmla="*/ 28 w 30"/>
                <a:gd name="T1" fmla="*/ 0 h 30"/>
                <a:gd name="T2" fmla="*/ 0 w 30"/>
                <a:gd name="T3" fmla="*/ 28 h 30"/>
                <a:gd name="T4" fmla="*/ 2 w 30"/>
                <a:gd name="T5" fmla="*/ 30 h 30"/>
                <a:gd name="T6" fmla="*/ 4 w 30"/>
                <a:gd name="T7" fmla="*/ 28 h 30"/>
                <a:gd name="T8" fmla="*/ 28 w 30"/>
                <a:gd name="T9" fmla="*/ 4 h 30"/>
                <a:gd name="T10" fmla="*/ 30 w 30"/>
                <a:gd name="T11" fmla="*/ 2 h 30"/>
                <a:gd name="T12" fmla="*/ 28 w 30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0">
                  <a:moveTo>
                    <a:pt x="28" y="0"/>
                  </a:moveTo>
                  <a:cubicBezTo>
                    <a:pt x="13" y="0"/>
                    <a:pt x="0" y="13"/>
                    <a:pt x="0" y="28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3" y="30"/>
                    <a:pt x="4" y="29"/>
                    <a:pt x="4" y="28"/>
                  </a:cubicBezTo>
                  <a:cubicBezTo>
                    <a:pt x="4" y="15"/>
                    <a:pt x="15" y="4"/>
                    <a:pt x="28" y="4"/>
                  </a:cubicBezTo>
                  <a:cubicBezTo>
                    <a:pt x="29" y="4"/>
                    <a:pt x="30" y="3"/>
                    <a:pt x="30" y="2"/>
                  </a:cubicBezTo>
                  <a:cubicBezTo>
                    <a:pt x="30" y="1"/>
                    <a:pt x="29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0" name="出自【趣你的PPT】(微信:qunideppt)：最优质的PPT资源库"/>
          <p:cNvSpPr>
            <a:spLocks/>
          </p:cNvSpPr>
          <p:nvPr/>
        </p:nvSpPr>
        <p:spPr bwMode="auto">
          <a:xfrm>
            <a:off x="2413000" y="3981861"/>
            <a:ext cx="646113" cy="2170113"/>
          </a:xfrm>
          <a:custGeom>
            <a:avLst/>
            <a:gdLst>
              <a:gd name="T0" fmla="*/ 209 w 209"/>
              <a:gd name="T1" fmla="*/ 0 h 701"/>
              <a:gd name="T2" fmla="*/ 83 w 209"/>
              <a:gd name="T3" fmla="*/ 134 h 701"/>
              <a:gd name="T4" fmla="*/ 83 w 209"/>
              <a:gd name="T5" fmla="*/ 567 h 701"/>
              <a:gd name="T6" fmla="*/ 0 w 209"/>
              <a:gd name="T7" fmla="*/ 657 h 701"/>
              <a:gd name="T8" fmla="*/ 0 w 209"/>
              <a:gd name="T9" fmla="*/ 701 h 701"/>
              <a:gd name="T10" fmla="*/ 127 w 209"/>
              <a:gd name="T11" fmla="*/ 567 h 701"/>
              <a:gd name="T12" fmla="*/ 127 w 209"/>
              <a:gd name="T13" fmla="*/ 134 h 701"/>
              <a:gd name="T14" fmla="*/ 209 w 209"/>
              <a:gd name="T15" fmla="*/ 44 h 701"/>
              <a:gd name="T16" fmla="*/ 209 w 209"/>
              <a:gd name="T17" fmla="*/ 0 h 7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9" h="701">
                <a:moveTo>
                  <a:pt x="209" y="0"/>
                </a:moveTo>
                <a:cubicBezTo>
                  <a:pt x="139" y="1"/>
                  <a:pt x="83" y="61"/>
                  <a:pt x="83" y="134"/>
                </a:cubicBezTo>
                <a:cubicBezTo>
                  <a:pt x="83" y="567"/>
                  <a:pt x="83" y="567"/>
                  <a:pt x="83" y="567"/>
                </a:cubicBezTo>
                <a:cubicBezTo>
                  <a:pt x="83" y="617"/>
                  <a:pt x="46" y="657"/>
                  <a:pt x="0" y="657"/>
                </a:cubicBezTo>
                <a:cubicBezTo>
                  <a:pt x="0" y="701"/>
                  <a:pt x="0" y="701"/>
                  <a:pt x="0" y="701"/>
                </a:cubicBezTo>
                <a:cubicBezTo>
                  <a:pt x="70" y="701"/>
                  <a:pt x="127" y="641"/>
                  <a:pt x="127" y="567"/>
                </a:cubicBezTo>
                <a:cubicBezTo>
                  <a:pt x="127" y="134"/>
                  <a:pt x="127" y="134"/>
                  <a:pt x="127" y="134"/>
                </a:cubicBezTo>
                <a:cubicBezTo>
                  <a:pt x="127" y="85"/>
                  <a:pt x="164" y="45"/>
                  <a:pt x="209" y="44"/>
                </a:cubicBezTo>
                <a:lnTo>
                  <a:pt x="20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1762125" y="4989923"/>
            <a:ext cx="647700" cy="1162050"/>
          </a:xfrm>
          <a:custGeom>
            <a:avLst/>
            <a:gdLst>
              <a:gd name="T0" fmla="*/ 210 w 210"/>
              <a:gd name="T1" fmla="*/ 331 h 375"/>
              <a:gd name="T2" fmla="*/ 127 w 210"/>
              <a:gd name="T3" fmla="*/ 241 h 375"/>
              <a:gd name="T4" fmla="*/ 127 w 210"/>
              <a:gd name="T5" fmla="*/ 134 h 375"/>
              <a:gd name="T6" fmla="*/ 0 w 210"/>
              <a:gd name="T7" fmla="*/ 0 h 375"/>
              <a:gd name="T8" fmla="*/ 0 w 210"/>
              <a:gd name="T9" fmla="*/ 44 h 375"/>
              <a:gd name="T10" fmla="*/ 83 w 210"/>
              <a:gd name="T11" fmla="*/ 134 h 375"/>
              <a:gd name="T12" fmla="*/ 83 w 210"/>
              <a:gd name="T13" fmla="*/ 241 h 375"/>
              <a:gd name="T14" fmla="*/ 210 w 210"/>
              <a:gd name="T15" fmla="*/ 375 h 375"/>
              <a:gd name="T16" fmla="*/ 210 w 210"/>
              <a:gd name="T17" fmla="*/ 331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0" h="375">
                <a:moveTo>
                  <a:pt x="210" y="331"/>
                </a:moveTo>
                <a:cubicBezTo>
                  <a:pt x="164" y="331"/>
                  <a:pt x="127" y="291"/>
                  <a:pt x="127" y="241"/>
                </a:cubicBezTo>
                <a:cubicBezTo>
                  <a:pt x="127" y="134"/>
                  <a:pt x="127" y="134"/>
                  <a:pt x="127" y="134"/>
                </a:cubicBezTo>
                <a:cubicBezTo>
                  <a:pt x="127" y="61"/>
                  <a:pt x="70" y="1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46" y="45"/>
                  <a:pt x="83" y="85"/>
                  <a:pt x="83" y="134"/>
                </a:cubicBezTo>
                <a:cubicBezTo>
                  <a:pt x="83" y="241"/>
                  <a:pt x="83" y="241"/>
                  <a:pt x="83" y="241"/>
                </a:cubicBezTo>
                <a:cubicBezTo>
                  <a:pt x="83" y="315"/>
                  <a:pt x="139" y="375"/>
                  <a:pt x="210" y="375"/>
                </a:cubicBezTo>
                <a:lnTo>
                  <a:pt x="210" y="3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-3175" y="4989923"/>
            <a:ext cx="1762125" cy="1162050"/>
          </a:xfrm>
          <a:custGeom>
            <a:avLst/>
            <a:gdLst>
              <a:gd name="T0" fmla="*/ 570 w 570"/>
              <a:gd name="T1" fmla="*/ 0 h 375"/>
              <a:gd name="T2" fmla="*/ 442 w 570"/>
              <a:gd name="T3" fmla="*/ 134 h 375"/>
              <a:gd name="T4" fmla="*/ 442 w 570"/>
              <a:gd name="T5" fmla="*/ 241 h 375"/>
              <a:gd name="T6" fmla="*/ 359 w 570"/>
              <a:gd name="T7" fmla="*/ 331 h 375"/>
              <a:gd name="T8" fmla="*/ 0 w 570"/>
              <a:gd name="T9" fmla="*/ 331 h 375"/>
              <a:gd name="T10" fmla="*/ 0 w 570"/>
              <a:gd name="T11" fmla="*/ 375 h 375"/>
              <a:gd name="T12" fmla="*/ 359 w 570"/>
              <a:gd name="T13" fmla="*/ 375 h 375"/>
              <a:gd name="T14" fmla="*/ 486 w 570"/>
              <a:gd name="T15" fmla="*/ 241 h 375"/>
              <a:gd name="T16" fmla="*/ 486 w 570"/>
              <a:gd name="T17" fmla="*/ 134 h 375"/>
              <a:gd name="T18" fmla="*/ 570 w 570"/>
              <a:gd name="T19" fmla="*/ 44 h 375"/>
              <a:gd name="T20" fmla="*/ 570 w 570"/>
              <a:gd name="T21" fmla="*/ 0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70" h="375">
                <a:moveTo>
                  <a:pt x="570" y="0"/>
                </a:moveTo>
                <a:cubicBezTo>
                  <a:pt x="500" y="0"/>
                  <a:pt x="442" y="60"/>
                  <a:pt x="442" y="134"/>
                </a:cubicBezTo>
                <a:cubicBezTo>
                  <a:pt x="442" y="241"/>
                  <a:pt x="442" y="241"/>
                  <a:pt x="442" y="241"/>
                </a:cubicBezTo>
                <a:cubicBezTo>
                  <a:pt x="442" y="291"/>
                  <a:pt x="405" y="331"/>
                  <a:pt x="359" y="331"/>
                </a:cubicBezTo>
                <a:cubicBezTo>
                  <a:pt x="0" y="331"/>
                  <a:pt x="0" y="331"/>
                  <a:pt x="0" y="331"/>
                </a:cubicBezTo>
                <a:cubicBezTo>
                  <a:pt x="0" y="375"/>
                  <a:pt x="0" y="375"/>
                  <a:pt x="0" y="375"/>
                </a:cubicBezTo>
                <a:cubicBezTo>
                  <a:pt x="359" y="375"/>
                  <a:pt x="359" y="375"/>
                  <a:pt x="359" y="375"/>
                </a:cubicBezTo>
                <a:cubicBezTo>
                  <a:pt x="429" y="375"/>
                  <a:pt x="486" y="315"/>
                  <a:pt x="486" y="241"/>
                </a:cubicBezTo>
                <a:cubicBezTo>
                  <a:pt x="486" y="134"/>
                  <a:pt x="486" y="134"/>
                  <a:pt x="486" y="134"/>
                </a:cubicBezTo>
                <a:cubicBezTo>
                  <a:pt x="486" y="85"/>
                  <a:pt x="524" y="44"/>
                  <a:pt x="570" y="44"/>
                </a:cubicBezTo>
                <a:lnTo>
                  <a:pt x="57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3065463" y="3981861"/>
            <a:ext cx="652463" cy="2170113"/>
          </a:xfrm>
          <a:custGeom>
            <a:avLst/>
            <a:gdLst>
              <a:gd name="T0" fmla="*/ 211 w 211"/>
              <a:gd name="T1" fmla="*/ 657 h 701"/>
              <a:gd name="T2" fmla="*/ 127 w 211"/>
              <a:gd name="T3" fmla="*/ 567 h 701"/>
              <a:gd name="T4" fmla="*/ 127 w 211"/>
              <a:gd name="T5" fmla="*/ 134 h 701"/>
              <a:gd name="T6" fmla="*/ 0 w 211"/>
              <a:gd name="T7" fmla="*/ 0 h 701"/>
              <a:gd name="T8" fmla="*/ 0 w 211"/>
              <a:gd name="T9" fmla="*/ 44 h 701"/>
              <a:gd name="T10" fmla="*/ 83 w 211"/>
              <a:gd name="T11" fmla="*/ 134 h 701"/>
              <a:gd name="T12" fmla="*/ 83 w 211"/>
              <a:gd name="T13" fmla="*/ 567 h 701"/>
              <a:gd name="T14" fmla="*/ 211 w 211"/>
              <a:gd name="T15" fmla="*/ 701 h 701"/>
              <a:gd name="T16" fmla="*/ 211 w 211"/>
              <a:gd name="T17" fmla="*/ 657 h 7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1" h="701">
                <a:moveTo>
                  <a:pt x="211" y="657"/>
                </a:moveTo>
                <a:cubicBezTo>
                  <a:pt x="164" y="657"/>
                  <a:pt x="127" y="617"/>
                  <a:pt x="127" y="567"/>
                </a:cubicBezTo>
                <a:cubicBezTo>
                  <a:pt x="127" y="134"/>
                  <a:pt x="127" y="134"/>
                  <a:pt x="127" y="134"/>
                </a:cubicBezTo>
                <a:cubicBezTo>
                  <a:pt x="127" y="61"/>
                  <a:pt x="70" y="1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46" y="45"/>
                  <a:pt x="83" y="85"/>
                  <a:pt x="83" y="134"/>
                </a:cubicBezTo>
                <a:cubicBezTo>
                  <a:pt x="83" y="567"/>
                  <a:pt x="83" y="567"/>
                  <a:pt x="83" y="567"/>
                </a:cubicBezTo>
                <a:cubicBezTo>
                  <a:pt x="83" y="641"/>
                  <a:pt x="140" y="701"/>
                  <a:pt x="211" y="701"/>
                </a:cubicBezTo>
                <a:lnTo>
                  <a:pt x="211" y="65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4373563" y="2935698"/>
            <a:ext cx="650875" cy="3216275"/>
          </a:xfrm>
          <a:custGeom>
            <a:avLst/>
            <a:gdLst>
              <a:gd name="T0" fmla="*/ 211 w 211"/>
              <a:gd name="T1" fmla="*/ 995 h 1039"/>
              <a:gd name="T2" fmla="*/ 210 w 211"/>
              <a:gd name="T3" fmla="*/ 995 h 1039"/>
              <a:gd name="T4" fmla="*/ 126 w 211"/>
              <a:gd name="T5" fmla="*/ 905 h 1039"/>
              <a:gd name="T6" fmla="*/ 126 w 211"/>
              <a:gd name="T7" fmla="*/ 134 h 1039"/>
              <a:gd name="T8" fmla="*/ 0 w 211"/>
              <a:gd name="T9" fmla="*/ 0 h 1039"/>
              <a:gd name="T10" fmla="*/ 0 w 211"/>
              <a:gd name="T11" fmla="*/ 44 h 1039"/>
              <a:gd name="T12" fmla="*/ 82 w 211"/>
              <a:gd name="T13" fmla="*/ 134 h 1039"/>
              <a:gd name="T14" fmla="*/ 82 w 211"/>
              <a:gd name="T15" fmla="*/ 905 h 1039"/>
              <a:gd name="T16" fmla="*/ 210 w 211"/>
              <a:gd name="T17" fmla="*/ 1039 h 1039"/>
              <a:gd name="T18" fmla="*/ 211 w 211"/>
              <a:gd name="T19" fmla="*/ 1039 h 1039"/>
              <a:gd name="T20" fmla="*/ 211 w 211"/>
              <a:gd name="T21" fmla="*/ 99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1" h="1039">
                <a:moveTo>
                  <a:pt x="211" y="995"/>
                </a:moveTo>
                <a:cubicBezTo>
                  <a:pt x="211" y="995"/>
                  <a:pt x="210" y="995"/>
                  <a:pt x="210" y="995"/>
                </a:cubicBezTo>
                <a:cubicBezTo>
                  <a:pt x="164" y="995"/>
                  <a:pt x="126" y="955"/>
                  <a:pt x="126" y="905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26" y="61"/>
                  <a:pt x="70" y="1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46" y="45"/>
                  <a:pt x="82" y="85"/>
                  <a:pt x="82" y="134"/>
                </a:cubicBezTo>
                <a:cubicBezTo>
                  <a:pt x="82" y="905"/>
                  <a:pt x="82" y="905"/>
                  <a:pt x="82" y="905"/>
                </a:cubicBezTo>
                <a:cubicBezTo>
                  <a:pt x="82" y="979"/>
                  <a:pt x="140" y="1039"/>
                  <a:pt x="210" y="1039"/>
                </a:cubicBezTo>
                <a:cubicBezTo>
                  <a:pt x="210" y="1039"/>
                  <a:pt x="211" y="1039"/>
                  <a:pt x="211" y="1039"/>
                </a:cubicBezTo>
                <a:lnTo>
                  <a:pt x="211" y="99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5673725" y="2313398"/>
            <a:ext cx="6518275" cy="3884613"/>
          </a:xfrm>
          <a:custGeom>
            <a:avLst/>
            <a:gdLst>
              <a:gd name="T0" fmla="*/ 211 w 2109"/>
              <a:gd name="T1" fmla="*/ 1211 h 1255"/>
              <a:gd name="T2" fmla="*/ 128 w 2109"/>
              <a:gd name="T3" fmla="*/ 1121 h 1255"/>
              <a:gd name="T4" fmla="*/ 127 w 2109"/>
              <a:gd name="T5" fmla="*/ 134 h 1255"/>
              <a:gd name="T6" fmla="*/ 0 w 2109"/>
              <a:gd name="T7" fmla="*/ 0 h 1255"/>
              <a:gd name="T8" fmla="*/ 0 w 2109"/>
              <a:gd name="T9" fmla="*/ 0 h 1255"/>
              <a:gd name="T10" fmla="*/ 0 w 2109"/>
              <a:gd name="T11" fmla="*/ 44 h 1255"/>
              <a:gd name="T12" fmla="*/ 0 w 2109"/>
              <a:gd name="T13" fmla="*/ 44 h 1255"/>
              <a:gd name="T14" fmla="*/ 83 w 2109"/>
              <a:gd name="T15" fmla="*/ 134 h 1255"/>
              <a:gd name="T16" fmla="*/ 84 w 2109"/>
              <a:gd name="T17" fmla="*/ 1121 h 1255"/>
              <a:gd name="T18" fmla="*/ 210 w 2109"/>
              <a:gd name="T19" fmla="*/ 1255 h 1255"/>
              <a:gd name="T20" fmla="*/ 210 w 2109"/>
              <a:gd name="T21" fmla="*/ 1255 h 1255"/>
              <a:gd name="T22" fmla="*/ 211 w 2109"/>
              <a:gd name="T23" fmla="*/ 1255 h 1255"/>
              <a:gd name="T24" fmla="*/ 211 w 2109"/>
              <a:gd name="T25" fmla="*/ 1255 h 1255"/>
              <a:gd name="T26" fmla="*/ 2109 w 2109"/>
              <a:gd name="T27" fmla="*/ 1255 h 1255"/>
              <a:gd name="T28" fmla="*/ 2109 w 2109"/>
              <a:gd name="T29" fmla="*/ 1211 h 1255"/>
              <a:gd name="T30" fmla="*/ 211 w 2109"/>
              <a:gd name="T31" fmla="*/ 1211 h 1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109" h="1255">
                <a:moveTo>
                  <a:pt x="211" y="1211"/>
                </a:moveTo>
                <a:cubicBezTo>
                  <a:pt x="165" y="1211"/>
                  <a:pt x="128" y="1171"/>
                  <a:pt x="128" y="1121"/>
                </a:cubicBezTo>
                <a:cubicBezTo>
                  <a:pt x="127" y="134"/>
                  <a:pt x="127" y="134"/>
                  <a:pt x="127" y="134"/>
                </a:cubicBezTo>
                <a:cubicBezTo>
                  <a:pt x="127" y="60"/>
                  <a:pt x="7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46" y="44"/>
                  <a:pt x="83" y="84"/>
                  <a:pt x="83" y="134"/>
                </a:cubicBezTo>
                <a:cubicBezTo>
                  <a:pt x="84" y="1121"/>
                  <a:pt x="84" y="1121"/>
                  <a:pt x="84" y="1121"/>
                </a:cubicBezTo>
                <a:cubicBezTo>
                  <a:pt x="84" y="1194"/>
                  <a:pt x="140" y="1254"/>
                  <a:pt x="210" y="1255"/>
                </a:cubicBezTo>
                <a:cubicBezTo>
                  <a:pt x="210" y="1255"/>
                  <a:pt x="210" y="1255"/>
                  <a:pt x="210" y="1255"/>
                </a:cubicBezTo>
                <a:cubicBezTo>
                  <a:pt x="211" y="1255"/>
                  <a:pt x="211" y="1255"/>
                  <a:pt x="211" y="1255"/>
                </a:cubicBezTo>
                <a:cubicBezTo>
                  <a:pt x="211" y="1255"/>
                  <a:pt x="211" y="1255"/>
                  <a:pt x="211" y="1255"/>
                </a:cubicBezTo>
                <a:cubicBezTo>
                  <a:pt x="2109" y="1255"/>
                  <a:pt x="2109" y="1255"/>
                  <a:pt x="2109" y="1255"/>
                </a:cubicBezTo>
                <a:cubicBezTo>
                  <a:pt x="2109" y="1211"/>
                  <a:pt x="2109" y="1211"/>
                  <a:pt x="2109" y="1211"/>
                </a:cubicBezTo>
                <a:lnTo>
                  <a:pt x="211" y="121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5030788" y="2313398"/>
            <a:ext cx="636588" cy="3838575"/>
          </a:xfrm>
          <a:custGeom>
            <a:avLst/>
            <a:gdLst>
              <a:gd name="T0" fmla="*/ 206 w 206"/>
              <a:gd name="T1" fmla="*/ 44 h 1240"/>
              <a:gd name="T2" fmla="*/ 206 w 206"/>
              <a:gd name="T3" fmla="*/ 0 h 1240"/>
              <a:gd name="T4" fmla="*/ 80 w 206"/>
              <a:gd name="T5" fmla="*/ 134 h 1240"/>
              <a:gd name="T6" fmla="*/ 81 w 206"/>
              <a:gd name="T7" fmla="*/ 1106 h 1240"/>
              <a:gd name="T8" fmla="*/ 0 w 206"/>
              <a:gd name="T9" fmla="*/ 1196 h 1240"/>
              <a:gd name="T10" fmla="*/ 0 w 206"/>
              <a:gd name="T11" fmla="*/ 1240 h 1240"/>
              <a:gd name="T12" fmla="*/ 125 w 206"/>
              <a:gd name="T13" fmla="*/ 1106 h 1240"/>
              <a:gd name="T14" fmla="*/ 124 w 206"/>
              <a:gd name="T15" fmla="*/ 134 h 1240"/>
              <a:gd name="T16" fmla="*/ 206 w 206"/>
              <a:gd name="T17" fmla="*/ 44 h 1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6" h="1240">
                <a:moveTo>
                  <a:pt x="206" y="44"/>
                </a:moveTo>
                <a:cubicBezTo>
                  <a:pt x="206" y="0"/>
                  <a:pt x="206" y="0"/>
                  <a:pt x="206" y="0"/>
                </a:cubicBezTo>
                <a:cubicBezTo>
                  <a:pt x="137" y="1"/>
                  <a:pt x="80" y="61"/>
                  <a:pt x="80" y="134"/>
                </a:cubicBezTo>
                <a:cubicBezTo>
                  <a:pt x="81" y="1106"/>
                  <a:pt x="81" y="1106"/>
                  <a:pt x="81" y="1106"/>
                </a:cubicBezTo>
                <a:cubicBezTo>
                  <a:pt x="81" y="1155"/>
                  <a:pt x="44" y="1195"/>
                  <a:pt x="0" y="1196"/>
                </a:cubicBezTo>
                <a:cubicBezTo>
                  <a:pt x="0" y="1240"/>
                  <a:pt x="0" y="1240"/>
                  <a:pt x="0" y="1240"/>
                </a:cubicBezTo>
                <a:cubicBezTo>
                  <a:pt x="69" y="1239"/>
                  <a:pt x="125" y="1179"/>
                  <a:pt x="125" y="1106"/>
                </a:cubicBezTo>
                <a:cubicBezTo>
                  <a:pt x="124" y="134"/>
                  <a:pt x="124" y="134"/>
                  <a:pt x="124" y="134"/>
                </a:cubicBezTo>
                <a:cubicBezTo>
                  <a:pt x="124" y="85"/>
                  <a:pt x="161" y="45"/>
                  <a:pt x="206" y="4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3721100" y="2935698"/>
            <a:ext cx="649288" cy="3216275"/>
          </a:xfrm>
          <a:custGeom>
            <a:avLst/>
            <a:gdLst>
              <a:gd name="T0" fmla="*/ 210 w 210"/>
              <a:gd name="T1" fmla="*/ 0 h 1039"/>
              <a:gd name="T2" fmla="*/ 210 w 210"/>
              <a:gd name="T3" fmla="*/ 0 h 1039"/>
              <a:gd name="T4" fmla="*/ 82 w 210"/>
              <a:gd name="T5" fmla="*/ 134 h 1039"/>
              <a:gd name="T6" fmla="*/ 82 w 210"/>
              <a:gd name="T7" fmla="*/ 905 h 1039"/>
              <a:gd name="T8" fmla="*/ 0 w 210"/>
              <a:gd name="T9" fmla="*/ 995 h 1039"/>
              <a:gd name="T10" fmla="*/ 0 w 210"/>
              <a:gd name="T11" fmla="*/ 1039 h 1039"/>
              <a:gd name="T12" fmla="*/ 126 w 210"/>
              <a:gd name="T13" fmla="*/ 905 h 1039"/>
              <a:gd name="T14" fmla="*/ 126 w 210"/>
              <a:gd name="T15" fmla="*/ 134 h 1039"/>
              <a:gd name="T16" fmla="*/ 210 w 210"/>
              <a:gd name="T17" fmla="*/ 44 h 1039"/>
              <a:gd name="T18" fmla="*/ 210 w 210"/>
              <a:gd name="T19" fmla="*/ 44 h 1039"/>
              <a:gd name="T20" fmla="*/ 210 w 210"/>
              <a:gd name="T21" fmla="*/ 0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0" h="1039">
                <a:moveTo>
                  <a:pt x="210" y="0"/>
                </a:moveTo>
                <a:cubicBezTo>
                  <a:pt x="210" y="0"/>
                  <a:pt x="210" y="0"/>
                  <a:pt x="210" y="0"/>
                </a:cubicBezTo>
                <a:cubicBezTo>
                  <a:pt x="139" y="0"/>
                  <a:pt x="82" y="60"/>
                  <a:pt x="82" y="134"/>
                </a:cubicBezTo>
                <a:cubicBezTo>
                  <a:pt x="82" y="905"/>
                  <a:pt x="82" y="905"/>
                  <a:pt x="82" y="905"/>
                </a:cubicBezTo>
                <a:cubicBezTo>
                  <a:pt x="82" y="955"/>
                  <a:pt x="46" y="995"/>
                  <a:pt x="0" y="995"/>
                </a:cubicBezTo>
                <a:cubicBezTo>
                  <a:pt x="0" y="1039"/>
                  <a:pt x="0" y="1039"/>
                  <a:pt x="0" y="1039"/>
                </a:cubicBezTo>
                <a:cubicBezTo>
                  <a:pt x="70" y="1039"/>
                  <a:pt x="126" y="979"/>
                  <a:pt x="126" y="905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26" y="85"/>
                  <a:pt x="164" y="44"/>
                  <a:pt x="210" y="44"/>
                </a:cubicBezTo>
                <a:cubicBezTo>
                  <a:pt x="210" y="44"/>
                  <a:pt x="210" y="44"/>
                  <a:pt x="210" y="44"/>
                </a:cubicBezTo>
                <a:lnTo>
                  <a:pt x="21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41506" y="4015378"/>
            <a:ext cx="1822189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45588" y="4301283"/>
            <a:ext cx="1819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3458713" y="1972663"/>
            <a:ext cx="1822189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3462795" y="2258568"/>
            <a:ext cx="1819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4780476" y="1232711"/>
            <a:ext cx="1822189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4784558" y="1518616"/>
            <a:ext cx="1819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2148018" y="2967656"/>
            <a:ext cx="1822189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2152100" y="3253561"/>
            <a:ext cx="1819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6994005" y="3650980"/>
            <a:ext cx="3942219" cy="16585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6994005" y="3060299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421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sp>
        <p:nvSpPr>
          <p:cNvPr id="34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grpSp>
        <p:nvGrpSpPr>
          <p:cNvPr id="35" name="Group 4出自【趣你的PPT】(微信:qunideppt)：最优质的PPT资源库"/>
          <p:cNvGrpSpPr/>
          <p:nvPr/>
        </p:nvGrpSpPr>
        <p:grpSpPr>
          <a:xfrm>
            <a:off x="487363" y="2635250"/>
            <a:ext cx="2689225" cy="1374775"/>
            <a:chOff x="487363" y="2635250"/>
            <a:chExt cx="2689225" cy="1374775"/>
          </a:xfrm>
        </p:grpSpPr>
        <p:grpSp>
          <p:nvGrpSpPr>
            <p:cNvPr id="36" name="Group 2"/>
            <p:cNvGrpSpPr/>
            <p:nvPr/>
          </p:nvGrpSpPr>
          <p:grpSpPr>
            <a:xfrm>
              <a:off x="487363" y="2635250"/>
              <a:ext cx="2689225" cy="1374775"/>
              <a:chOff x="487363" y="2635250"/>
              <a:chExt cx="2689225" cy="1374775"/>
            </a:xfrm>
          </p:grpSpPr>
          <p:sp>
            <p:nvSpPr>
              <p:cNvPr id="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95413" y="2635250"/>
                <a:ext cx="1781175" cy="1374775"/>
              </a:xfrm>
              <a:custGeom>
                <a:avLst/>
                <a:gdLst>
                  <a:gd name="T0" fmla="*/ 706 w 1122"/>
                  <a:gd name="T1" fmla="*/ 866 h 866"/>
                  <a:gd name="T2" fmla="*/ 706 w 1122"/>
                  <a:gd name="T3" fmla="*/ 671 h 866"/>
                  <a:gd name="T4" fmla="*/ 0 w 1122"/>
                  <a:gd name="T5" fmla="*/ 671 h 866"/>
                  <a:gd name="T6" fmla="*/ 0 w 1122"/>
                  <a:gd name="T7" fmla="*/ 194 h 866"/>
                  <a:gd name="T8" fmla="*/ 706 w 1122"/>
                  <a:gd name="T9" fmla="*/ 194 h 866"/>
                  <a:gd name="T10" fmla="*/ 706 w 1122"/>
                  <a:gd name="T11" fmla="*/ 0 h 866"/>
                  <a:gd name="T12" fmla="*/ 1122 w 1122"/>
                  <a:gd name="T13" fmla="*/ 433 h 866"/>
                  <a:gd name="T14" fmla="*/ 706 w 1122"/>
                  <a:gd name="T15" fmla="*/ 866 h 866"/>
                  <a:gd name="T16" fmla="*/ 706 w 1122"/>
                  <a:gd name="T17" fmla="*/ 866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2" h="866">
                    <a:moveTo>
                      <a:pt x="706" y="866"/>
                    </a:moveTo>
                    <a:lnTo>
                      <a:pt x="706" y="671"/>
                    </a:lnTo>
                    <a:lnTo>
                      <a:pt x="0" y="671"/>
                    </a:lnTo>
                    <a:lnTo>
                      <a:pt x="0" y="194"/>
                    </a:lnTo>
                    <a:lnTo>
                      <a:pt x="706" y="194"/>
                    </a:lnTo>
                    <a:lnTo>
                      <a:pt x="706" y="0"/>
                    </a:lnTo>
                    <a:lnTo>
                      <a:pt x="1122" y="433"/>
                    </a:lnTo>
                    <a:lnTo>
                      <a:pt x="706" y="866"/>
                    </a:lnTo>
                    <a:lnTo>
                      <a:pt x="706" y="8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87363" y="2654300"/>
                <a:ext cx="1333500" cy="133667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5638" y="2824163"/>
              <a:ext cx="996950" cy="9985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0" name="Group 25出自【趣你的PPT】(微信:qunideppt)：最优质的PPT资源库"/>
          <p:cNvGrpSpPr/>
          <p:nvPr/>
        </p:nvGrpSpPr>
        <p:grpSpPr>
          <a:xfrm>
            <a:off x="3354388" y="2635250"/>
            <a:ext cx="2687638" cy="1374775"/>
            <a:chOff x="3354388" y="2635250"/>
            <a:chExt cx="2687638" cy="1374775"/>
          </a:xfrm>
        </p:grpSpPr>
        <p:grpSp>
          <p:nvGrpSpPr>
            <p:cNvPr id="41" name="Group 3"/>
            <p:cNvGrpSpPr/>
            <p:nvPr/>
          </p:nvGrpSpPr>
          <p:grpSpPr>
            <a:xfrm>
              <a:off x="3354388" y="2635250"/>
              <a:ext cx="2687638" cy="1374775"/>
              <a:chOff x="3354388" y="2635250"/>
              <a:chExt cx="2687638" cy="1374775"/>
            </a:xfrm>
          </p:grpSpPr>
          <p:sp>
            <p:nvSpPr>
              <p:cNvPr id="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62438" y="2635250"/>
                <a:ext cx="1779588" cy="1374775"/>
              </a:xfrm>
              <a:custGeom>
                <a:avLst/>
                <a:gdLst>
                  <a:gd name="T0" fmla="*/ 706 w 1121"/>
                  <a:gd name="T1" fmla="*/ 866 h 866"/>
                  <a:gd name="T2" fmla="*/ 706 w 1121"/>
                  <a:gd name="T3" fmla="*/ 671 h 866"/>
                  <a:gd name="T4" fmla="*/ 0 w 1121"/>
                  <a:gd name="T5" fmla="*/ 671 h 866"/>
                  <a:gd name="T6" fmla="*/ 0 w 1121"/>
                  <a:gd name="T7" fmla="*/ 194 h 866"/>
                  <a:gd name="T8" fmla="*/ 706 w 1121"/>
                  <a:gd name="T9" fmla="*/ 194 h 866"/>
                  <a:gd name="T10" fmla="*/ 706 w 1121"/>
                  <a:gd name="T11" fmla="*/ 0 h 866"/>
                  <a:gd name="T12" fmla="*/ 1121 w 1121"/>
                  <a:gd name="T13" fmla="*/ 433 h 866"/>
                  <a:gd name="T14" fmla="*/ 706 w 1121"/>
                  <a:gd name="T15" fmla="*/ 866 h 866"/>
                  <a:gd name="T16" fmla="*/ 706 w 1121"/>
                  <a:gd name="T17" fmla="*/ 866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1" h="866">
                    <a:moveTo>
                      <a:pt x="706" y="866"/>
                    </a:moveTo>
                    <a:lnTo>
                      <a:pt x="706" y="671"/>
                    </a:lnTo>
                    <a:lnTo>
                      <a:pt x="0" y="671"/>
                    </a:lnTo>
                    <a:lnTo>
                      <a:pt x="0" y="194"/>
                    </a:lnTo>
                    <a:lnTo>
                      <a:pt x="706" y="194"/>
                    </a:lnTo>
                    <a:lnTo>
                      <a:pt x="706" y="0"/>
                    </a:lnTo>
                    <a:lnTo>
                      <a:pt x="1121" y="433"/>
                    </a:lnTo>
                    <a:lnTo>
                      <a:pt x="706" y="866"/>
                    </a:lnTo>
                    <a:lnTo>
                      <a:pt x="706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354388" y="2654300"/>
                <a:ext cx="1335088" cy="13366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522663" y="2824163"/>
              <a:ext cx="996950" cy="9985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5" name="Group 54出自【趣你的PPT】(微信:qunideppt)：最优质的PPT资源库"/>
          <p:cNvGrpSpPr/>
          <p:nvPr/>
        </p:nvGrpSpPr>
        <p:grpSpPr>
          <a:xfrm>
            <a:off x="6188075" y="2662238"/>
            <a:ext cx="2687638" cy="1374775"/>
            <a:chOff x="6188075" y="2662238"/>
            <a:chExt cx="2687638" cy="1374775"/>
          </a:xfrm>
        </p:grpSpPr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96125" y="2662238"/>
              <a:ext cx="1779588" cy="1374775"/>
            </a:xfrm>
            <a:custGeom>
              <a:avLst/>
              <a:gdLst>
                <a:gd name="T0" fmla="*/ 707 w 1121"/>
                <a:gd name="T1" fmla="*/ 866 h 866"/>
                <a:gd name="T2" fmla="*/ 707 w 1121"/>
                <a:gd name="T3" fmla="*/ 672 h 866"/>
                <a:gd name="T4" fmla="*/ 0 w 1121"/>
                <a:gd name="T5" fmla="*/ 672 h 866"/>
                <a:gd name="T6" fmla="*/ 0 w 1121"/>
                <a:gd name="T7" fmla="*/ 194 h 866"/>
                <a:gd name="T8" fmla="*/ 707 w 1121"/>
                <a:gd name="T9" fmla="*/ 194 h 866"/>
                <a:gd name="T10" fmla="*/ 707 w 1121"/>
                <a:gd name="T11" fmla="*/ 0 h 866"/>
                <a:gd name="T12" fmla="*/ 1121 w 1121"/>
                <a:gd name="T13" fmla="*/ 432 h 866"/>
                <a:gd name="T14" fmla="*/ 707 w 1121"/>
                <a:gd name="T15" fmla="*/ 866 h 866"/>
                <a:gd name="T16" fmla="*/ 707 w 1121"/>
                <a:gd name="T17" fmla="*/ 86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1" h="866">
                  <a:moveTo>
                    <a:pt x="707" y="866"/>
                  </a:moveTo>
                  <a:lnTo>
                    <a:pt x="707" y="672"/>
                  </a:lnTo>
                  <a:lnTo>
                    <a:pt x="0" y="672"/>
                  </a:lnTo>
                  <a:lnTo>
                    <a:pt x="0" y="194"/>
                  </a:lnTo>
                  <a:lnTo>
                    <a:pt x="707" y="194"/>
                  </a:lnTo>
                  <a:lnTo>
                    <a:pt x="707" y="0"/>
                  </a:lnTo>
                  <a:lnTo>
                    <a:pt x="1121" y="432"/>
                  </a:lnTo>
                  <a:lnTo>
                    <a:pt x="707" y="866"/>
                  </a:lnTo>
                  <a:lnTo>
                    <a:pt x="707" y="8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88075" y="2681288"/>
              <a:ext cx="1335088" cy="13366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356350" y="2849563"/>
              <a:ext cx="996950" cy="9985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9" name="Group 55出自【趣你的PPT】(微信:qunideppt)：最优质的PPT资源库"/>
          <p:cNvGrpSpPr/>
          <p:nvPr/>
        </p:nvGrpSpPr>
        <p:grpSpPr>
          <a:xfrm>
            <a:off x="9056688" y="2662238"/>
            <a:ext cx="2689225" cy="1374775"/>
            <a:chOff x="9056688" y="2662238"/>
            <a:chExt cx="2689225" cy="1374775"/>
          </a:xfrm>
        </p:grpSpPr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66325" y="2662238"/>
              <a:ext cx="1779588" cy="1374775"/>
            </a:xfrm>
            <a:custGeom>
              <a:avLst/>
              <a:gdLst>
                <a:gd name="T0" fmla="*/ 705 w 1121"/>
                <a:gd name="T1" fmla="*/ 866 h 866"/>
                <a:gd name="T2" fmla="*/ 705 w 1121"/>
                <a:gd name="T3" fmla="*/ 672 h 866"/>
                <a:gd name="T4" fmla="*/ 0 w 1121"/>
                <a:gd name="T5" fmla="*/ 672 h 866"/>
                <a:gd name="T6" fmla="*/ 0 w 1121"/>
                <a:gd name="T7" fmla="*/ 194 h 866"/>
                <a:gd name="T8" fmla="*/ 705 w 1121"/>
                <a:gd name="T9" fmla="*/ 194 h 866"/>
                <a:gd name="T10" fmla="*/ 705 w 1121"/>
                <a:gd name="T11" fmla="*/ 0 h 866"/>
                <a:gd name="T12" fmla="*/ 1121 w 1121"/>
                <a:gd name="T13" fmla="*/ 432 h 866"/>
                <a:gd name="T14" fmla="*/ 705 w 1121"/>
                <a:gd name="T15" fmla="*/ 866 h 866"/>
                <a:gd name="T16" fmla="*/ 705 w 1121"/>
                <a:gd name="T17" fmla="*/ 86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1" h="866">
                  <a:moveTo>
                    <a:pt x="705" y="866"/>
                  </a:moveTo>
                  <a:lnTo>
                    <a:pt x="705" y="672"/>
                  </a:lnTo>
                  <a:lnTo>
                    <a:pt x="0" y="672"/>
                  </a:lnTo>
                  <a:lnTo>
                    <a:pt x="0" y="194"/>
                  </a:lnTo>
                  <a:lnTo>
                    <a:pt x="705" y="194"/>
                  </a:lnTo>
                  <a:lnTo>
                    <a:pt x="705" y="0"/>
                  </a:lnTo>
                  <a:lnTo>
                    <a:pt x="1121" y="432"/>
                  </a:lnTo>
                  <a:lnTo>
                    <a:pt x="705" y="866"/>
                  </a:lnTo>
                  <a:lnTo>
                    <a:pt x="705" y="86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056688" y="2681288"/>
              <a:ext cx="1333500" cy="13366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225757" y="2849563"/>
              <a:ext cx="995363" cy="9985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3" name="Group 30出自【趣你的PPT】(微信:qunideppt)：最优质的PPT资源库"/>
          <p:cNvGrpSpPr/>
          <p:nvPr/>
        </p:nvGrpSpPr>
        <p:grpSpPr>
          <a:xfrm>
            <a:off x="888578" y="3042402"/>
            <a:ext cx="558800" cy="546100"/>
            <a:chOff x="4913313" y="1749426"/>
            <a:chExt cx="558800" cy="546100"/>
          </a:xfrm>
          <a:solidFill>
            <a:schemeClr val="accent1"/>
          </a:solidFill>
        </p:grpSpPr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3313" y="1795463"/>
              <a:ext cx="463550" cy="500063"/>
            </a:xfrm>
            <a:custGeom>
              <a:avLst/>
              <a:gdLst>
                <a:gd name="T0" fmla="*/ 200 w 208"/>
                <a:gd name="T1" fmla="*/ 224 h 224"/>
                <a:gd name="T2" fmla="*/ 8 w 208"/>
                <a:gd name="T3" fmla="*/ 224 h 224"/>
                <a:gd name="T4" fmla="*/ 0 w 208"/>
                <a:gd name="T5" fmla="*/ 216 h 224"/>
                <a:gd name="T6" fmla="*/ 0 w 208"/>
                <a:gd name="T7" fmla="*/ 8 h 224"/>
                <a:gd name="T8" fmla="*/ 8 w 208"/>
                <a:gd name="T9" fmla="*/ 0 h 224"/>
                <a:gd name="T10" fmla="*/ 169 w 208"/>
                <a:gd name="T11" fmla="*/ 0 h 224"/>
                <a:gd name="T12" fmla="*/ 177 w 208"/>
                <a:gd name="T13" fmla="*/ 8 h 224"/>
                <a:gd name="T14" fmla="*/ 169 w 208"/>
                <a:gd name="T15" fmla="*/ 16 h 224"/>
                <a:gd name="T16" fmla="*/ 16 w 208"/>
                <a:gd name="T17" fmla="*/ 16 h 224"/>
                <a:gd name="T18" fmla="*/ 16 w 208"/>
                <a:gd name="T19" fmla="*/ 208 h 224"/>
                <a:gd name="T20" fmla="*/ 192 w 208"/>
                <a:gd name="T21" fmla="*/ 208 h 224"/>
                <a:gd name="T22" fmla="*/ 192 w 208"/>
                <a:gd name="T23" fmla="*/ 90 h 224"/>
                <a:gd name="T24" fmla="*/ 200 w 208"/>
                <a:gd name="T25" fmla="*/ 82 h 224"/>
                <a:gd name="T26" fmla="*/ 208 w 208"/>
                <a:gd name="T27" fmla="*/ 90 h 224"/>
                <a:gd name="T28" fmla="*/ 208 w 208"/>
                <a:gd name="T29" fmla="*/ 216 h 224"/>
                <a:gd name="T30" fmla="*/ 200 w 208"/>
                <a:gd name="T31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8" h="224">
                  <a:moveTo>
                    <a:pt x="200" y="224"/>
                  </a:moveTo>
                  <a:cubicBezTo>
                    <a:pt x="8" y="224"/>
                    <a:pt x="8" y="224"/>
                    <a:pt x="8" y="224"/>
                  </a:cubicBezTo>
                  <a:cubicBezTo>
                    <a:pt x="4" y="224"/>
                    <a:pt x="0" y="220"/>
                    <a:pt x="0" y="21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74" y="0"/>
                    <a:pt x="177" y="4"/>
                    <a:pt x="177" y="8"/>
                  </a:cubicBezTo>
                  <a:cubicBezTo>
                    <a:pt x="177" y="12"/>
                    <a:pt x="174" y="16"/>
                    <a:pt x="169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2" y="85"/>
                    <a:pt x="196" y="82"/>
                    <a:pt x="200" y="82"/>
                  </a:cubicBezTo>
                  <a:cubicBezTo>
                    <a:pt x="204" y="82"/>
                    <a:pt x="208" y="85"/>
                    <a:pt x="208" y="90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220"/>
                    <a:pt x="204" y="224"/>
                    <a:pt x="200" y="2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14925" y="1749426"/>
              <a:ext cx="357188" cy="354013"/>
            </a:xfrm>
            <a:custGeom>
              <a:avLst/>
              <a:gdLst>
                <a:gd name="T0" fmla="*/ 6 w 160"/>
                <a:gd name="T1" fmla="*/ 159 h 159"/>
                <a:gd name="T2" fmla="*/ 2 w 160"/>
                <a:gd name="T3" fmla="*/ 157 h 159"/>
                <a:gd name="T4" fmla="*/ 1 w 160"/>
                <a:gd name="T5" fmla="*/ 151 h 159"/>
                <a:gd name="T6" fmla="*/ 14 w 160"/>
                <a:gd name="T7" fmla="*/ 118 h 159"/>
                <a:gd name="T8" fmla="*/ 16 w 160"/>
                <a:gd name="T9" fmla="*/ 116 h 159"/>
                <a:gd name="T10" fmla="*/ 127 w 160"/>
                <a:gd name="T11" fmla="*/ 5 h 159"/>
                <a:gd name="T12" fmla="*/ 139 w 160"/>
                <a:gd name="T13" fmla="*/ 0 h 159"/>
                <a:gd name="T14" fmla="*/ 158 w 160"/>
                <a:gd name="T15" fmla="*/ 13 h 159"/>
                <a:gd name="T16" fmla="*/ 154 w 160"/>
                <a:gd name="T17" fmla="*/ 32 h 159"/>
                <a:gd name="T18" fmla="*/ 43 w 160"/>
                <a:gd name="T19" fmla="*/ 143 h 159"/>
                <a:gd name="T20" fmla="*/ 41 w 160"/>
                <a:gd name="T21" fmla="*/ 145 h 159"/>
                <a:gd name="T22" fmla="*/ 8 w 160"/>
                <a:gd name="T23" fmla="*/ 159 h 159"/>
                <a:gd name="T24" fmla="*/ 6 w 160"/>
                <a:gd name="T25" fmla="*/ 159 h 159"/>
                <a:gd name="T26" fmla="*/ 25 w 160"/>
                <a:gd name="T27" fmla="*/ 124 h 159"/>
                <a:gd name="T28" fmla="*/ 18 w 160"/>
                <a:gd name="T29" fmla="*/ 142 h 159"/>
                <a:gd name="T30" fmla="*/ 35 w 160"/>
                <a:gd name="T31" fmla="*/ 134 h 159"/>
                <a:gd name="T32" fmla="*/ 145 w 160"/>
                <a:gd name="T33" fmla="*/ 24 h 159"/>
                <a:gd name="T34" fmla="*/ 146 w 160"/>
                <a:gd name="T35" fmla="*/ 18 h 159"/>
                <a:gd name="T36" fmla="*/ 139 w 160"/>
                <a:gd name="T37" fmla="*/ 12 h 159"/>
                <a:gd name="T38" fmla="*/ 135 w 160"/>
                <a:gd name="T39" fmla="*/ 14 h 159"/>
                <a:gd name="T40" fmla="*/ 25 w 160"/>
                <a:gd name="T41" fmla="*/ 12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0" h="159">
                  <a:moveTo>
                    <a:pt x="6" y="159"/>
                  </a:moveTo>
                  <a:cubicBezTo>
                    <a:pt x="5" y="159"/>
                    <a:pt x="3" y="158"/>
                    <a:pt x="2" y="157"/>
                  </a:cubicBezTo>
                  <a:cubicBezTo>
                    <a:pt x="0" y="156"/>
                    <a:pt x="0" y="153"/>
                    <a:pt x="1" y="151"/>
                  </a:cubicBezTo>
                  <a:cubicBezTo>
                    <a:pt x="14" y="118"/>
                    <a:pt x="14" y="118"/>
                    <a:pt x="14" y="118"/>
                  </a:cubicBezTo>
                  <a:cubicBezTo>
                    <a:pt x="15" y="118"/>
                    <a:pt x="15" y="117"/>
                    <a:pt x="16" y="116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30" y="2"/>
                    <a:pt x="134" y="0"/>
                    <a:pt x="139" y="0"/>
                  </a:cubicBezTo>
                  <a:cubicBezTo>
                    <a:pt x="147" y="0"/>
                    <a:pt x="154" y="6"/>
                    <a:pt x="158" y="13"/>
                  </a:cubicBezTo>
                  <a:cubicBezTo>
                    <a:pt x="160" y="20"/>
                    <a:pt x="159" y="27"/>
                    <a:pt x="154" y="32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4"/>
                    <a:pt x="42" y="144"/>
                    <a:pt x="41" y="145"/>
                  </a:cubicBezTo>
                  <a:cubicBezTo>
                    <a:pt x="8" y="159"/>
                    <a:pt x="8" y="159"/>
                    <a:pt x="8" y="159"/>
                  </a:cubicBezTo>
                  <a:cubicBezTo>
                    <a:pt x="8" y="159"/>
                    <a:pt x="7" y="159"/>
                    <a:pt x="6" y="159"/>
                  </a:cubicBezTo>
                  <a:close/>
                  <a:moveTo>
                    <a:pt x="25" y="124"/>
                  </a:moveTo>
                  <a:cubicBezTo>
                    <a:pt x="18" y="142"/>
                    <a:pt x="18" y="142"/>
                    <a:pt x="18" y="142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8" y="21"/>
                    <a:pt x="146" y="18"/>
                  </a:cubicBezTo>
                  <a:cubicBezTo>
                    <a:pt x="145" y="15"/>
                    <a:pt x="142" y="12"/>
                    <a:pt x="139" y="12"/>
                  </a:cubicBezTo>
                  <a:cubicBezTo>
                    <a:pt x="138" y="12"/>
                    <a:pt x="136" y="13"/>
                    <a:pt x="135" y="14"/>
                  </a:cubicBezTo>
                  <a:lnTo>
                    <a:pt x="25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67338" y="1790701"/>
              <a:ext cx="60325" cy="60325"/>
            </a:xfrm>
            <a:custGeom>
              <a:avLst/>
              <a:gdLst>
                <a:gd name="T0" fmla="*/ 27 w 38"/>
                <a:gd name="T1" fmla="*/ 38 h 38"/>
                <a:gd name="T2" fmla="*/ 0 w 38"/>
                <a:gd name="T3" fmla="*/ 13 h 38"/>
                <a:gd name="T4" fmla="*/ 12 w 38"/>
                <a:gd name="T5" fmla="*/ 0 h 38"/>
                <a:gd name="T6" fmla="*/ 38 w 38"/>
                <a:gd name="T7" fmla="*/ 27 h 38"/>
                <a:gd name="T8" fmla="*/ 27 w 38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27" y="38"/>
                  </a:moveTo>
                  <a:lnTo>
                    <a:pt x="0" y="13"/>
                  </a:lnTo>
                  <a:lnTo>
                    <a:pt x="12" y="0"/>
                  </a:lnTo>
                  <a:lnTo>
                    <a:pt x="38" y="27"/>
                  </a:lnTo>
                  <a:lnTo>
                    <a:pt x="27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7" name="Group 34出自【趣你的PPT】(微信:qunideppt)：最优质的PPT资源库"/>
          <p:cNvGrpSpPr/>
          <p:nvPr/>
        </p:nvGrpSpPr>
        <p:grpSpPr>
          <a:xfrm>
            <a:off x="3679353" y="2999829"/>
            <a:ext cx="657220" cy="650901"/>
            <a:chOff x="6389688" y="4192588"/>
            <a:chExt cx="495300" cy="490538"/>
          </a:xfrm>
          <a:solidFill>
            <a:schemeClr val="accent2"/>
          </a:solidFill>
        </p:grpSpPr>
        <p:sp>
          <p:nvSpPr>
            <p:cNvPr id="5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389688" y="4238626"/>
              <a:ext cx="452438" cy="444500"/>
            </a:xfrm>
            <a:custGeom>
              <a:avLst/>
              <a:gdLst>
                <a:gd name="T0" fmla="*/ 84 w 118"/>
                <a:gd name="T1" fmla="*/ 3 h 116"/>
                <a:gd name="T2" fmla="*/ 77 w 118"/>
                <a:gd name="T3" fmla="*/ 0 h 116"/>
                <a:gd name="T4" fmla="*/ 70 w 118"/>
                <a:gd name="T5" fmla="*/ 3 h 116"/>
                <a:gd name="T6" fmla="*/ 64 w 118"/>
                <a:gd name="T7" fmla="*/ 9 h 116"/>
                <a:gd name="T8" fmla="*/ 61 w 118"/>
                <a:gd name="T9" fmla="*/ 16 h 116"/>
                <a:gd name="T10" fmla="*/ 62 w 118"/>
                <a:gd name="T11" fmla="*/ 21 h 116"/>
                <a:gd name="T12" fmla="*/ 8 w 118"/>
                <a:gd name="T13" fmla="*/ 43 h 116"/>
                <a:gd name="T14" fmla="*/ 1 w 118"/>
                <a:gd name="T15" fmla="*/ 51 h 116"/>
                <a:gd name="T16" fmla="*/ 5 w 118"/>
                <a:gd name="T17" fmla="*/ 62 h 116"/>
                <a:gd name="T18" fmla="*/ 55 w 118"/>
                <a:gd name="T19" fmla="*/ 112 h 116"/>
                <a:gd name="T20" fmla="*/ 64 w 118"/>
                <a:gd name="T21" fmla="*/ 116 h 116"/>
                <a:gd name="T22" fmla="*/ 64 w 118"/>
                <a:gd name="T23" fmla="*/ 116 h 116"/>
                <a:gd name="T24" fmla="*/ 66 w 118"/>
                <a:gd name="T25" fmla="*/ 116 h 116"/>
                <a:gd name="T26" fmla="*/ 75 w 118"/>
                <a:gd name="T27" fmla="*/ 108 h 116"/>
                <a:gd name="T28" fmla="*/ 96 w 118"/>
                <a:gd name="T29" fmla="*/ 55 h 116"/>
                <a:gd name="T30" fmla="*/ 102 w 118"/>
                <a:gd name="T31" fmla="*/ 57 h 116"/>
                <a:gd name="T32" fmla="*/ 109 w 118"/>
                <a:gd name="T33" fmla="*/ 54 h 116"/>
                <a:gd name="T34" fmla="*/ 115 w 118"/>
                <a:gd name="T35" fmla="*/ 48 h 116"/>
                <a:gd name="T36" fmla="*/ 118 w 118"/>
                <a:gd name="T37" fmla="*/ 41 h 116"/>
                <a:gd name="T38" fmla="*/ 115 w 118"/>
                <a:gd name="T39" fmla="*/ 34 h 116"/>
                <a:gd name="T40" fmla="*/ 84 w 118"/>
                <a:gd name="T41" fmla="*/ 3 h 116"/>
                <a:gd name="T42" fmla="*/ 68 w 118"/>
                <a:gd name="T43" fmla="*/ 105 h 116"/>
                <a:gd name="T44" fmla="*/ 65 w 118"/>
                <a:gd name="T45" fmla="*/ 108 h 116"/>
                <a:gd name="T46" fmla="*/ 64 w 118"/>
                <a:gd name="T47" fmla="*/ 108 h 116"/>
                <a:gd name="T48" fmla="*/ 61 w 118"/>
                <a:gd name="T49" fmla="*/ 107 h 116"/>
                <a:gd name="T50" fmla="*/ 10 w 118"/>
                <a:gd name="T51" fmla="*/ 56 h 116"/>
                <a:gd name="T52" fmla="*/ 9 w 118"/>
                <a:gd name="T53" fmla="*/ 53 h 116"/>
                <a:gd name="T54" fmla="*/ 11 w 118"/>
                <a:gd name="T55" fmla="*/ 50 h 116"/>
                <a:gd name="T56" fmla="*/ 36 w 118"/>
                <a:gd name="T57" fmla="*/ 40 h 116"/>
                <a:gd name="T58" fmla="*/ 87 w 118"/>
                <a:gd name="T59" fmla="*/ 58 h 116"/>
                <a:gd name="T60" fmla="*/ 68 w 118"/>
                <a:gd name="T61" fmla="*/ 105 h 116"/>
                <a:gd name="T62" fmla="*/ 109 w 118"/>
                <a:gd name="T63" fmla="*/ 42 h 116"/>
                <a:gd name="T64" fmla="*/ 103 w 118"/>
                <a:gd name="T65" fmla="*/ 48 h 116"/>
                <a:gd name="T66" fmla="*/ 100 w 118"/>
                <a:gd name="T67" fmla="*/ 48 h 116"/>
                <a:gd name="T68" fmla="*/ 93 w 118"/>
                <a:gd name="T69" fmla="*/ 41 h 116"/>
                <a:gd name="T70" fmla="*/ 88 w 118"/>
                <a:gd name="T71" fmla="*/ 55 h 116"/>
                <a:gd name="T72" fmla="*/ 88 w 118"/>
                <a:gd name="T73" fmla="*/ 54 h 116"/>
                <a:gd name="T74" fmla="*/ 53 w 118"/>
                <a:gd name="T75" fmla="*/ 39 h 116"/>
                <a:gd name="T76" fmla="*/ 42 w 118"/>
                <a:gd name="T77" fmla="*/ 38 h 116"/>
                <a:gd name="T78" fmla="*/ 76 w 118"/>
                <a:gd name="T79" fmla="*/ 24 h 116"/>
                <a:gd name="T80" fmla="*/ 70 w 118"/>
                <a:gd name="T81" fmla="*/ 17 h 116"/>
                <a:gd name="T82" fmla="*/ 70 w 118"/>
                <a:gd name="T83" fmla="*/ 14 h 116"/>
                <a:gd name="T84" fmla="*/ 75 w 118"/>
                <a:gd name="T85" fmla="*/ 9 h 116"/>
                <a:gd name="T86" fmla="*/ 78 w 118"/>
                <a:gd name="T87" fmla="*/ 9 h 116"/>
                <a:gd name="T88" fmla="*/ 109 w 118"/>
                <a:gd name="T89" fmla="*/ 39 h 116"/>
                <a:gd name="T90" fmla="*/ 109 w 118"/>
                <a:gd name="T91" fmla="*/ 4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8" h="116">
                  <a:moveTo>
                    <a:pt x="84" y="3"/>
                  </a:moveTo>
                  <a:cubicBezTo>
                    <a:pt x="82" y="1"/>
                    <a:pt x="79" y="0"/>
                    <a:pt x="77" y="0"/>
                  </a:cubicBezTo>
                  <a:cubicBezTo>
                    <a:pt x="74" y="0"/>
                    <a:pt x="71" y="1"/>
                    <a:pt x="70" y="3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2" y="10"/>
                    <a:pt x="61" y="13"/>
                    <a:pt x="61" y="16"/>
                  </a:cubicBezTo>
                  <a:cubicBezTo>
                    <a:pt x="61" y="18"/>
                    <a:pt x="62" y="19"/>
                    <a:pt x="62" y="21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5" y="44"/>
                    <a:pt x="2" y="48"/>
                    <a:pt x="1" y="51"/>
                  </a:cubicBezTo>
                  <a:cubicBezTo>
                    <a:pt x="0" y="55"/>
                    <a:pt x="2" y="59"/>
                    <a:pt x="5" y="62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8" y="115"/>
                    <a:pt x="61" y="116"/>
                    <a:pt x="64" y="116"/>
                  </a:cubicBezTo>
                  <a:cubicBezTo>
                    <a:pt x="64" y="116"/>
                    <a:pt x="64" y="116"/>
                    <a:pt x="64" y="116"/>
                  </a:cubicBezTo>
                  <a:cubicBezTo>
                    <a:pt x="65" y="116"/>
                    <a:pt x="66" y="116"/>
                    <a:pt x="66" y="116"/>
                  </a:cubicBezTo>
                  <a:cubicBezTo>
                    <a:pt x="70" y="115"/>
                    <a:pt x="74" y="112"/>
                    <a:pt x="75" y="108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8" y="56"/>
                    <a:pt x="100" y="57"/>
                    <a:pt x="102" y="57"/>
                  </a:cubicBezTo>
                  <a:cubicBezTo>
                    <a:pt x="105" y="57"/>
                    <a:pt x="107" y="56"/>
                    <a:pt x="109" y="54"/>
                  </a:cubicBezTo>
                  <a:cubicBezTo>
                    <a:pt x="115" y="48"/>
                    <a:pt x="115" y="48"/>
                    <a:pt x="115" y="48"/>
                  </a:cubicBezTo>
                  <a:cubicBezTo>
                    <a:pt x="117" y="46"/>
                    <a:pt x="118" y="44"/>
                    <a:pt x="118" y="41"/>
                  </a:cubicBezTo>
                  <a:cubicBezTo>
                    <a:pt x="118" y="38"/>
                    <a:pt x="117" y="36"/>
                    <a:pt x="115" y="34"/>
                  </a:cubicBezTo>
                  <a:lnTo>
                    <a:pt x="84" y="3"/>
                  </a:lnTo>
                  <a:close/>
                  <a:moveTo>
                    <a:pt x="68" y="105"/>
                  </a:moveTo>
                  <a:cubicBezTo>
                    <a:pt x="67" y="107"/>
                    <a:pt x="66" y="108"/>
                    <a:pt x="65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3" y="108"/>
                    <a:pt x="62" y="108"/>
                    <a:pt x="61" y="107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9" y="56"/>
                    <a:pt x="9" y="54"/>
                    <a:pt x="9" y="53"/>
                  </a:cubicBezTo>
                  <a:cubicBezTo>
                    <a:pt x="9" y="52"/>
                    <a:pt x="10" y="51"/>
                    <a:pt x="11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53" y="46"/>
                    <a:pt x="70" y="40"/>
                    <a:pt x="87" y="58"/>
                  </a:cubicBezTo>
                  <a:lnTo>
                    <a:pt x="68" y="105"/>
                  </a:lnTo>
                  <a:close/>
                  <a:moveTo>
                    <a:pt x="109" y="42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3" y="49"/>
                    <a:pt x="101" y="49"/>
                    <a:pt x="100" y="4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76" y="42"/>
                    <a:pt x="64" y="41"/>
                    <a:pt x="53" y="39"/>
                  </a:cubicBezTo>
                  <a:cubicBezTo>
                    <a:pt x="49" y="39"/>
                    <a:pt x="46" y="38"/>
                    <a:pt x="42" y="38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9" y="16"/>
                    <a:pt x="69" y="15"/>
                    <a:pt x="70" y="14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6" y="8"/>
                    <a:pt x="77" y="8"/>
                    <a:pt x="78" y="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0" y="40"/>
                    <a:pt x="110" y="42"/>
                    <a:pt x="10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08763" y="4438651"/>
              <a:ext cx="76200" cy="76200"/>
            </a:xfrm>
            <a:custGeom>
              <a:avLst/>
              <a:gdLst>
                <a:gd name="T0" fmla="*/ 10 w 20"/>
                <a:gd name="T1" fmla="*/ 20 h 20"/>
                <a:gd name="T2" fmla="*/ 20 w 20"/>
                <a:gd name="T3" fmla="*/ 10 h 20"/>
                <a:gd name="T4" fmla="*/ 10 w 20"/>
                <a:gd name="T5" fmla="*/ 0 h 20"/>
                <a:gd name="T6" fmla="*/ 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16 w 20"/>
                <a:gd name="T13" fmla="*/ 10 h 20"/>
                <a:gd name="T14" fmla="*/ 10 w 20"/>
                <a:gd name="T15" fmla="*/ 16 h 20"/>
                <a:gd name="T16" fmla="*/ 4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6" y="20"/>
                    <a:pt x="20" y="16"/>
                    <a:pt x="20" y="10"/>
                  </a:cubicBezTo>
                  <a:cubicBezTo>
                    <a:pt x="20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lose/>
                  <a:moveTo>
                    <a:pt x="10" y="4"/>
                  </a:move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808788" y="4192588"/>
              <a:ext cx="76200" cy="76200"/>
            </a:xfrm>
            <a:custGeom>
              <a:avLst/>
              <a:gdLst>
                <a:gd name="T0" fmla="*/ 10 w 20"/>
                <a:gd name="T1" fmla="*/ 0 h 20"/>
                <a:gd name="T2" fmla="*/ 0 w 20"/>
                <a:gd name="T3" fmla="*/ 10 h 20"/>
                <a:gd name="T4" fmla="*/ 10 w 20"/>
                <a:gd name="T5" fmla="*/ 20 h 20"/>
                <a:gd name="T6" fmla="*/ 20 w 20"/>
                <a:gd name="T7" fmla="*/ 10 h 20"/>
                <a:gd name="T8" fmla="*/ 10 w 20"/>
                <a:gd name="T9" fmla="*/ 0 h 20"/>
                <a:gd name="T10" fmla="*/ 10 w 20"/>
                <a:gd name="T11" fmla="*/ 16 h 20"/>
                <a:gd name="T12" fmla="*/ 4 w 20"/>
                <a:gd name="T13" fmla="*/ 10 h 20"/>
                <a:gd name="T14" fmla="*/ 10 w 20"/>
                <a:gd name="T15" fmla="*/ 4 h 20"/>
                <a:gd name="T16" fmla="*/ 16 w 20"/>
                <a:gd name="T17" fmla="*/ 10 h 20"/>
                <a:gd name="T18" fmla="*/ 10 w 20"/>
                <a:gd name="T19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0"/>
                  </a:move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ubicBezTo>
                    <a:pt x="16" y="20"/>
                    <a:pt x="20" y="16"/>
                    <a:pt x="20" y="10"/>
                  </a:cubicBezTo>
                  <a:cubicBezTo>
                    <a:pt x="20" y="4"/>
                    <a:pt x="16" y="0"/>
                    <a:pt x="10" y="0"/>
                  </a:cubicBezTo>
                  <a:close/>
                  <a:moveTo>
                    <a:pt x="10" y="16"/>
                  </a:move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16688" y="4422776"/>
              <a:ext cx="61913" cy="61913"/>
            </a:xfrm>
            <a:custGeom>
              <a:avLst/>
              <a:gdLst>
                <a:gd name="T0" fmla="*/ 0 w 16"/>
                <a:gd name="T1" fmla="*/ 8 h 16"/>
                <a:gd name="T2" fmla="*/ 8 w 16"/>
                <a:gd name="T3" fmla="*/ 16 h 16"/>
                <a:gd name="T4" fmla="*/ 16 w 16"/>
                <a:gd name="T5" fmla="*/ 8 h 16"/>
                <a:gd name="T6" fmla="*/ 8 w 16"/>
                <a:gd name="T7" fmla="*/ 0 h 16"/>
                <a:gd name="T8" fmla="*/ 0 w 16"/>
                <a:gd name="T9" fmla="*/ 8 h 16"/>
                <a:gd name="T10" fmla="*/ 8 w 16"/>
                <a:gd name="T11" fmla="*/ 4 h 16"/>
                <a:gd name="T12" fmla="*/ 12 w 16"/>
                <a:gd name="T13" fmla="*/ 8 h 16"/>
                <a:gd name="T14" fmla="*/ 8 w 16"/>
                <a:gd name="T15" fmla="*/ 12 h 16"/>
                <a:gd name="T16" fmla="*/ 4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cubicBezTo>
                    <a:pt x="0" y="12"/>
                    <a:pt x="4" y="16"/>
                    <a:pt x="8" y="16"/>
                  </a:cubicBezTo>
                  <a:cubicBezTo>
                    <a:pt x="12" y="16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  <a:moveTo>
                    <a:pt x="8" y="4"/>
                  </a:move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ubicBezTo>
                    <a:pt x="6" y="12"/>
                    <a:pt x="4" y="10"/>
                    <a:pt x="4" y="8"/>
                  </a:cubicBezTo>
                  <a:cubicBezTo>
                    <a:pt x="4" y="6"/>
                    <a:pt x="6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78601" y="4530726"/>
              <a:ext cx="30163" cy="301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823076" y="4300538"/>
              <a:ext cx="31750" cy="301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4" name="Group 41出自【趣你的PPT】(微信:qunideppt)：最优质的PPT资源库"/>
          <p:cNvGrpSpPr/>
          <p:nvPr/>
        </p:nvGrpSpPr>
        <p:grpSpPr>
          <a:xfrm rot="21036247">
            <a:off x="6474881" y="3082527"/>
            <a:ext cx="772901" cy="490011"/>
            <a:chOff x="7726363" y="1603045"/>
            <a:chExt cx="876914" cy="555955"/>
          </a:xfrm>
          <a:solidFill>
            <a:schemeClr val="accent3"/>
          </a:solidFill>
        </p:grpSpPr>
        <p:grpSp>
          <p:nvGrpSpPr>
            <p:cNvPr id="65" name="Group 42"/>
            <p:cNvGrpSpPr/>
            <p:nvPr/>
          </p:nvGrpSpPr>
          <p:grpSpPr>
            <a:xfrm>
              <a:off x="7726363" y="1666875"/>
              <a:ext cx="492125" cy="492125"/>
              <a:chOff x="7726363" y="1666875"/>
              <a:chExt cx="492125" cy="492125"/>
            </a:xfrm>
            <a:grpFill/>
          </p:grpSpPr>
          <p:sp>
            <p:nvSpPr>
              <p:cNvPr id="7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726363" y="1666875"/>
                <a:ext cx="492125" cy="492125"/>
              </a:xfrm>
              <a:custGeom>
                <a:avLst/>
                <a:gdLst>
                  <a:gd name="T0" fmla="*/ 109 w 128"/>
                  <a:gd name="T1" fmla="*/ 48 h 128"/>
                  <a:gd name="T2" fmla="*/ 114 w 128"/>
                  <a:gd name="T3" fmla="*/ 33 h 128"/>
                  <a:gd name="T4" fmla="*/ 105 w 128"/>
                  <a:gd name="T5" fmla="*/ 15 h 128"/>
                  <a:gd name="T6" fmla="*/ 95 w 128"/>
                  <a:gd name="T7" fmla="*/ 14 h 128"/>
                  <a:gd name="T8" fmla="*/ 80 w 128"/>
                  <a:gd name="T9" fmla="*/ 19 h 128"/>
                  <a:gd name="T10" fmla="*/ 69 w 128"/>
                  <a:gd name="T11" fmla="*/ 0 h 128"/>
                  <a:gd name="T12" fmla="*/ 51 w 128"/>
                  <a:gd name="T13" fmla="*/ 6 h 128"/>
                  <a:gd name="T14" fmla="*/ 43 w 128"/>
                  <a:gd name="T15" fmla="*/ 21 h 128"/>
                  <a:gd name="T16" fmla="*/ 28 w 128"/>
                  <a:gd name="T17" fmla="*/ 13 h 128"/>
                  <a:gd name="T18" fmla="*/ 15 w 128"/>
                  <a:gd name="T19" fmla="*/ 23 h 128"/>
                  <a:gd name="T20" fmla="*/ 21 w 128"/>
                  <a:gd name="T21" fmla="*/ 43 h 128"/>
                  <a:gd name="T22" fmla="*/ 6 w 128"/>
                  <a:gd name="T23" fmla="*/ 51 h 128"/>
                  <a:gd name="T24" fmla="*/ 0 w 128"/>
                  <a:gd name="T25" fmla="*/ 69 h 128"/>
                  <a:gd name="T26" fmla="*/ 19 w 128"/>
                  <a:gd name="T27" fmla="*/ 80 h 128"/>
                  <a:gd name="T28" fmla="*/ 14 w 128"/>
                  <a:gd name="T29" fmla="*/ 95 h 128"/>
                  <a:gd name="T30" fmla="*/ 23 w 128"/>
                  <a:gd name="T31" fmla="*/ 113 h 128"/>
                  <a:gd name="T32" fmla="*/ 33 w 128"/>
                  <a:gd name="T33" fmla="*/ 114 h 128"/>
                  <a:gd name="T34" fmla="*/ 48 w 128"/>
                  <a:gd name="T35" fmla="*/ 109 h 128"/>
                  <a:gd name="T36" fmla="*/ 59 w 128"/>
                  <a:gd name="T37" fmla="*/ 128 h 128"/>
                  <a:gd name="T38" fmla="*/ 77 w 128"/>
                  <a:gd name="T39" fmla="*/ 122 h 128"/>
                  <a:gd name="T40" fmla="*/ 85 w 128"/>
                  <a:gd name="T41" fmla="*/ 107 h 128"/>
                  <a:gd name="T42" fmla="*/ 100 w 128"/>
                  <a:gd name="T43" fmla="*/ 115 h 128"/>
                  <a:gd name="T44" fmla="*/ 113 w 128"/>
                  <a:gd name="T45" fmla="*/ 105 h 128"/>
                  <a:gd name="T46" fmla="*/ 107 w 128"/>
                  <a:gd name="T47" fmla="*/ 85 h 128"/>
                  <a:gd name="T48" fmla="*/ 122 w 128"/>
                  <a:gd name="T49" fmla="*/ 77 h 128"/>
                  <a:gd name="T50" fmla="*/ 128 w 128"/>
                  <a:gd name="T51" fmla="*/ 59 h 128"/>
                  <a:gd name="T52" fmla="*/ 108 w 128"/>
                  <a:gd name="T53" fmla="*/ 72 h 128"/>
                  <a:gd name="T54" fmla="*/ 100 w 128"/>
                  <a:gd name="T55" fmla="*/ 81 h 128"/>
                  <a:gd name="T56" fmla="*/ 107 w 128"/>
                  <a:gd name="T57" fmla="*/ 100 h 128"/>
                  <a:gd name="T58" fmla="*/ 89 w 128"/>
                  <a:gd name="T59" fmla="*/ 101 h 128"/>
                  <a:gd name="T60" fmla="*/ 81 w 128"/>
                  <a:gd name="T61" fmla="*/ 100 h 128"/>
                  <a:gd name="T62" fmla="*/ 72 w 128"/>
                  <a:gd name="T63" fmla="*/ 108 h 128"/>
                  <a:gd name="T64" fmla="*/ 59 w 128"/>
                  <a:gd name="T65" fmla="*/ 120 h 128"/>
                  <a:gd name="T66" fmla="*/ 51 w 128"/>
                  <a:gd name="T67" fmla="*/ 102 h 128"/>
                  <a:gd name="T68" fmla="*/ 43 w 128"/>
                  <a:gd name="T69" fmla="*/ 99 h 128"/>
                  <a:gd name="T70" fmla="*/ 28 w 128"/>
                  <a:gd name="T71" fmla="*/ 107 h 128"/>
                  <a:gd name="T72" fmla="*/ 27 w 128"/>
                  <a:gd name="T73" fmla="*/ 89 h 128"/>
                  <a:gd name="T74" fmla="*/ 26 w 128"/>
                  <a:gd name="T75" fmla="*/ 77 h 128"/>
                  <a:gd name="T76" fmla="*/ 8 w 128"/>
                  <a:gd name="T77" fmla="*/ 69 h 128"/>
                  <a:gd name="T78" fmla="*/ 20 w 128"/>
                  <a:gd name="T79" fmla="*/ 56 h 128"/>
                  <a:gd name="T80" fmla="*/ 28 w 128"/>
                  <a:gd name="T81" fmla="*/ 47 h 128"/>
                  <a:gd name="T82" fmla="*/ 21 w 128"/>
                  <a:gd name="T83" fmla="*/ 28 h 128"/>
                  <a:gd name="T84" fmla="*/ 39 w 128"/>
                  <a:gd name="T85" fmla="*/ 27 h 128"/>
                  <a:gd name="T86" fmla="*/ 47 w 128"/>
                  <a:gd name="T87" fmla="*/ 28 h 128"/>
                  <a:gd name="T88" fmla="*/ 56 w 128"/>
                  <a:gd name="T89" fmla="*/ 20 h 128"/>
                  <a:gd name="T90" fmla="*/ 69 w 128"/>
                  <a:gd name="T91" fmla="*/ 8 h 128"/>
                  <a:gd name="T92" fmla="*/ 77 w 128"/>
                  <a:gd name="T93" fmla="*/ 26 h 128"/>
                  <a:gd name="T94" fmla="*/ 85 w 128"/>
                  <a:gd name="T95" fmla="*/ 29 h 128"/>
                  <a:gd name="T96" fmla="*/ 100 w 128"/>
                  <a:gd name="T97" fmla="*/ 21 h 128"/>
                  <a:gd name="T98" fmla="*/ 101 w 128"/>
                  <a:gd name="T99" fmla="*/ 39 h 128"/>
                  <a:gd name="T100" fmla="*/ 102 w 128"/>
                  <a:gd name="T101" fmla="*/ 51 h 128"/>
                  <a:gd name="T102" fmla="*/ 120 w 128"/>
                  <a:gd name="T103" fmla="*/ 59 h 128"/>
                  <a:gd name="T104" fmla="*/ 108 w 128"/>
                  <a:gd name="T105" fmla="*/ 72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8" h="128">
                    <a:moveTo>
                      <a:pt x="122" y="51"/>
                    </a:move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6"/>
                      <a:pt x="108" y="45"/>
                      <a:pt x="107" y="43"/>
                    </a:cubicBezTo>
                    <a:cubicBezTo>
                      <a:pt x="114" y="33"/>
                      <a:pt x="114" y="33"/>
                      <a:pt x="114" y="33"/>
                    </a:cubicBezTo>
                    <a:cubicBezTo>
                      <a:pt x="116" y="30"/>
                      <a:pt x="116" y="25"/>
                      <a:pt x="113" y="23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4" y="13"/>
                      <a:pt x="102" y="13"/>
                      <a:pt x="100" y="13"/>
                    </a:cubicBezTo>
                    <a:cubicBezTo>
                      <a:pt x="98" y="13"/>
                      <a:pt x="97" y="13"/>
                      <a:pt x="95" y="14"/>
                    </a:cubicBezTo>
                    <a:cubicBezTo>
                      <a:pt x="85" y="21"/>
                      <a:pt x="85" y="21"/>
                      <a:pt x="85" y="21"/>
                    </a:cubicBezTo>
                    <a:cubicBezTo>
                      <a:pt x="83" y="20"/>
                      <a:pt x="82" y="19"/>
                      <a:pt x="80" y="19"/>
                    </a:cubicBezTo>
                    <a:cubicBezTo>
                      <a:pt x="77" y="6"/>
                      <a:pt x="77" y="6"/>
                      <a:pt x="77" y="6"/>
                    </a:cubicBezTo>
                    <a:cubicBezTo>
                      <a:pt x="77" y="3"/>
                      <a:pt x="73" y="0"/>
                      <a:pt x="6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5" y="0"/>
                      <a:pt x="51" y="3"/>
                      <a:pt x="51" y="6"/>
                    </a:cubicBezTo>
                    <a:cubicBezTo>
                      <a:pt x="48" y="19"/>
                      <a:pt x="48" y="19"/>
                      <a:pt x="48" y="19"/>
                    </a:cubicBezTo>
                    <a:cubicBezTo>
                      <a:pt x="46" y="19"/>
                      <a:pt x="45" y="20"/>
                      <a:pt x="43" y="21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1" y="13"/>
                      <a:pt x="30" y="13"/>
                      <a:pt x="28" y="13"/>
                    </a:cubicBezTo>
                    <a:cubicBezTo>
                      <a:pt x="26" y="13"/>
                      <a:pt x="24" y="13"/>
                      <a:pt x="23" y="1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2" y="25"/>
                      <a:pt x="12" y="30"/>
                      <a:pt x="14" y="33"/>
                    </a:cubicBezTo>
                    <a:cubicBezTo>
                      <a:pt x="21" y="43"/>
                      <a:pt x="21" y="43"/>
                      <a:pt x="21" y="43"/>
                    </a:cubicBezTo>
                    <a:cubicBezTo>
                      <a:pt x="20" y="45"/>
                      <a:pt x="19" y="46"/>
                      <a:pt x="19" y="48"/>
                    </a:cubicBezTo>
                    <a:cubicBezTo>
                      <a:pt x="6" y="51"/>
                      <a:pt x="6" y="51"/>
                      <a:pt x="6" y="51"/>
                    </a:cubicBezTo>
                    <a:cubicBezTo>
                      <a:pt x="3" y="51"/>
                      <a:pt x="0" y="55"/>
                      <a:pt x="0" y="59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7"/>
                      <a:pt x="6" y="77"/>
                    </a:cubicBezTo>
                    <a:cubicBezTo>
                      <a:pt x="19" y="80"/>
                      <a:pt x="19" y="80"/>
                      <a:pt x="19" y="80"/>
                    </a:cubicBezTo>
                    <a:cubicBezTo>
                      <a:pt x="19" y="82"/>
                      <a:pt x="20" y="83"/>
                      <a:pt x="21" y="85"/>
                    </a:cubicBezTo>
                    <a:cubicBezTo>
                      <a:pt x="14" y="95"/>
                      <a:pt x="14" y="95"/>
                      <a:pt x="14" y="95"/>
                    </a:cubicBezTo>
                    <a:cubicBezTo>
                      <a:pt x="12" y="98"/>
                      <a:pt x="12" y="103"/>
                      <a:pt x="15" y="105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4" y="115"/>
                      <a:pt x="26" y="115"/>
                      <a:pt x="28" y="115"/>
                    </a:cubicBezTo>
                    <a:cubicBezTo>
                      <a:pt x="30" y="115"/>
                      <a:pt x="31" y="115"/>
                      <a:pt x="33" y="114"/>
                    </a:cubicBezTo>
                    <a:cubicBezTo>
                      <a:pt x="43" y="107"/>
                      <a:pt x="43" y="107"/>
                      <a:pt x="43" y="107"/>
                    </a:cubicBezTo>
                    <a:cubicBezTo>
                      <a:pt x="45" y="108"/>
                      <a:pt x="46" y="109"/>
                      <a:pt x="48" y="109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1" y="125"/>
                      <a:pt x="55" y="128"/>
                      <a:pt x="59" y="128"/>
                    </a:cubicBezTo>
                    <a:cubicBezTo>
                      <a:pt x="69" y="128"/>
                      <a:pt x="69" y="128"/>
                      <a:pt x="69" y="128"/>
                    </a:cubicBezTo>
                    <a:cubicBezTo>
                      <a:pt x="73" y="128"/>
                      <a:pt x="77" y="125"/>
                      <a:pt x="77" y="122"/>
                    </a:cubicBezTo>
                    <a:cubicBezTo>
                      <a:pt x="80" y="109"/>
                      <a:pt x="80" y="109"/>
                      <a:pt x="80" y="109"/>
                    </a:cubicBezTo>
                    <a:cubicBezTo>
                      <a:pt x="82" y="109"/>
                      <a:pt x="83" y="108"/>
                      <a:pt x="85" y="107"/>
                    </a:cubicBezTo>
                    <a:cubicBezTo>
                      <a:pt x="95" y="114"/>
                      <a:pt x="95" y="114"/>
                      <a:pt x="95" y="114"/>
                    </a:cubicBezTo>
                    <a:cubicBezTo>
                      <a:pt x="97" y="115"/>
                      <a:pt x="98" y="115"/>
                      <a:pt x="100" y="115"/>
                    </a:cubicBezTo>
                    <a:cubicBezTo>
                      <a:pt x="102" y="115"/>
                      <a:pt x="104" y="115"/>
                      <a:pt x="105" y="113"/>
                    </a:cubicBezTo>
                    <a:cubicBezTo>
                      <a:pt x="113" y="105"/>
                      <a:pt x="113" y="105"/>
                      <a:pt x="113" y="105"/>
                    </a:cubicBezTo>
                    <a:cubicBezTo>
                      <a:pt x="116" y="103"/>
                      <a:pt x="116" y="98"/>
                      <a:pt x="114" y="95"/>
                    </a:cubicBezTo>
                    <a:cubicBezTo>
                      <a:pt x="107" y="85"/>
                      <a:pt x="107" y="85"/>
                      <a:pt x="107" y="85"/>
                    </a:cubicBezTo>
                    <a:cubicBezTo>
                      <a:pt x="108" y="83"/>
                      <a:pt x="109" y="82"/>
                      <a:pt x="109" y="80"/>
                    </a:cubicBezTo>
                    <a:cubicBezTo>
                      <a:pt x="122" y="77"/>
                      <a:pt x="122" y="77"/>
                      <a:pt x="122" y="77"/>
                    </a:cubicBezTo>
                    <a:cubicBezTo>
                      <a:pt x="125" y="77"/>
                      <a:pt x="128" y="73"/>
                      <a:pt x="128" y="69"/>
                    </a:cubicBezTo>
                    <a:cubicBezTo>
                      <a:pt x="128" y="59"/>
                      <a:pt x="128" y="59"/>
                      <a:pt x="128" y="59"/>
                    </a:cubicBezTo>
                    <a:cubicBezTo>
                      <a:pt x="128" y="55"/>
                      <a:pt x="125" y="51"/>
                      <a:pt x="122" y="51"/>
                    </a:cubicBezTo>
                    <a:close/>
                    <a:moveTo>
                      <a:pt x="108" y="72"/>
                    </a:moveTo>
                    <a:cubicBezTo>
                      <a:pt x="105" y="72"/>
                      <a:pt x="103" y="74"/>
                      <a:pt x="102" y="77"/>
                    </a:cubicBezTo>
                    <a:cubicBezTo>
                      <a:pt x="101" y="79"/>
                      <a:pt x="101" y="80"/>
                      <a:pt x="100" y="81"/>
                    </a:cubicBezTo>
                    <a:cubicBezTo>
                      <a:pt x="99" y="84"/>
                      <a:pt x="99" y="87"/>
                      <a:pt x="101" y="89"/>
                    </a:cubicBezTo>
                    <a:cubicBezTo>
                      <a:pt x="107" y="100"/>
                      <a:pt x="107" y="100"/>
                      <a:pt x="107" y="100"/>
                    </a:cubicBezTo>
                    <a:cubicBezTo>
                      <a:pt x="100" y="107"/>
                      <a:pt x="100" y="107"/>
                      <a:pt x="100" y="107"/>
                    </a:cubicBezTo>
                    <a:cubicBezTo>
                      <a:pt x="89" y="101"/>
                      <a:pt x="89" y="101"/>
                      <a:pt x="89" y="101"/>
                    </a:cubicBezTo>
                    <a:cubicBezTo>
                      <a:pt x="88" y="100"/>
                      <a:pt x="86" y="99"/>
                      <a:pt x="85" y="99"/>
                    </a:cubicBezTo>
                    <a:cubicBezTo>
                      <a:pt x="84" y="99"/>
                      <a:pt x="83" y="99"/>
                      <a:pt x="81" y="100"/>
                    </a:cubicBezTo>
                    <a:cubicBezTo>
                      <a:pt x="80" y="101"/>
                      <a:pt x="79" y="101"/>
                      <a:pt x="77" y="102"/>
                    </a:cubicBezTo>
                    <a:cubicBezTo>
                      <a:pt x="74" y="103"/>
                      <a:pt x="72" y="105"/>
                      <a:pt x="72" y="108"/>
                    </a:cubicBezTo>
                    <a:cubicBezTo>
                      <a:pt x="69" y="120"/>
                      <a:pt x="69" y="120"/>
                      <a:pt x="69" y="120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56" y="105"/>
                      <a:pt x="54" y="103"/>
                      <a:pt x="51" y="102"/>
                    </a:cubicBezTo>
                    <a:cubicBezTo>
                      <a:pt x="49" y="101"/>
                      <a:pt x="48" y="101"/>
                      <a:pt x="47" y="100"/>
                    </a:cubicBezTo>
                    <a:cubicBezTo>
                      <a:pt x="45" y="99"/>
                      <a:pt x="44" y="99"/>
                      <a:pt x="43" y="99"/>
                    </a:cubicBezTo>
                    <a:cubicBezTo>
                      <a:pt x="42" y="99"/>
                      <a:pt x="40" y="100"/>
                      <a:pt x="39" y="101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21" y="100"/>
                      <a:pt x="21" y="100"/>
                      <a:pt x="21" y="100"/>
                    </a:cubicBezTo>
                    <a:cubicBezTo>
                      <a:pt x="27" y="89"/>
                      <a:pt x="27" y="89"/>
                      <a:pt x="27" y="89"/>
                    </a:cubicBezTo>
                    <a:cubicBezTo>
                      <a:pt x="29" y="87"/>
                      <a:pt x="29" y="84"/>
                      <a:pt x="28" y="81"/>
                    </a:cubicBezTo>
                    <a:cubicBezTo>
                      <a:pt x="27" y="80"/>
                      <a:pt x="27" y="79"/>
                      <a:pt x="26" y="77"/>
                    </a:cubicBezTo>
                    <a:cubicBezTo>
                      <a:pt x="25" y="74"/>
                      <a:pt x="23" y="72"/>
                      <a:pt x="20" y="72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3" y="56"/>
                      <a:pt x="25" y="54"/>
                      <a:pt x="26" y="51"/>
                    </a:cubicBezTo>
                    <a:cubicBezTo>
                      <a:pt x="27" y="49"/>
                      <a:pt x="27" y="48"/>
                      <a:pt x="28" y="47"/>
                    </a:cubicBezTo>
                    <a:cubicBezTo>
                      <a:pt x="29" y="44"/>
                      <a:pt x="29" y="41"/>
                      <a:pt x="27" y="39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28"/>
                      <a:pt x="42" y="29"/>
                      <a:pt x="43" y="29"/>
                    </a:cubicBezTo>
                    <a:cubicBezTo>
                      <a:pt x="44" y="29"/>
                      <a:pt x="45" y="29"/>
                      <a:pt x="47" y="28"/>
                    </a:cubicBezTo>
                    <a:cubicBezTo>
                      <a:pt x="48" y="27"/>
                      <a:pt x="49" y="27"/>
                      <a:pt x="51" y="26"/>
                    </a:cubicBezTo>
                    <a:cubicBezTo>
                      <a:pt x="54" y="25"/>
                      <a:pt x="56" y="23"/>
                      <a:pt x="56" y="20"/>
                    </a:cubicBezTo>
                    <a:cubicBezTo>
                      <a:pt x="59" y="8"/>
                      <a:pt x="59" y="8"/>
                      <a:pt x="59" y="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23"/>
                      <a:pt x="74" y="25"/>
                      <a:pt x="77" y="26"/>
                    </a:cubicBezTo>
                    <a:cubicBezTo>
                      <a:pt x="79" y="27"/>
                      <a:pt x="80" y="27"/>
                      <a:pt x="81" y="28"/>
                    </a:cubicBezTo>
                    <a:cubicBezTo>
                      <a:pt x="83" y="29"/>
                      <a:pt x="84" y="29"/>
                      <a:pt x="85" y="29"/>
                    </a:cubicBezTo>
                    <a:cubicBezTo>
                      <a:pt x="86" y="29"/>
                      <a:pt x="88" y="28"/>
                      <a:pt x="89" y="27"/>
                    </a:cubicBezTo>
                    <a:cubicBezTo>
                      <a:pt x="100" y="21"/>
                      <a:pt x="100" y="21"/>
                      <a:pt x="100" y="21"/>
                    </a:cubicBezTo>
                    <a:cubicBezTo>
                      <a:pt x="107" y="28"/>
                      <a:pt x="107" y="28"/>
                      <a:pt x="107" y="28"/>
                    </a:cubicBezTo>
                    <a:cubicBezTo>
                      <a:pt x="101" y="39"/>
                      <a:pt x="101" y="39"/>
                      <a:pt x="101" y="39"/>
                    </a:cubicBezTo>
                    <a:cubicBezTo>
                      <a:pt x="99" y="41"/>
                      <a:pt x="99" y="44"/>
                      <a:pt x="100" y="47"/>
                    </a:cubicBezTo>
                    <a:cubicBezTo>
                      <a:pt x="101" y="48"/>
                      <a:pt x="101" y="49"/>
                      <a:pt x="102" y="51"/>
                    </a:cubicBezTo>
                    <a:cubicBezTo>
                      <a:pt x="103" y="54"/>
                      <a:pt x="105" y="56"/>
                      <a:pt x="108" y="56"/>
                    </a:cubicBezTo>
                    <a:cubicBezTo>
                      <a:pt x="120" y="59"/>
                      <a:pt x="120" y="59"/>
                      <a:pt x="120" y="59"/>
                    </a:cubicBezTo>
                    <a:cubicBezTo>
                      <a:pt x="120" y="69"/>
                      <a:pt x="120" y="69"/>
                      <a:pt x="120" y="69"/>
                    </a:cubicBezTo>
                    <a:lnTo>
                      <a:pt x="108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866063" y="1806575"/>
                <a:ext cx="214313" cy="214313"/>
              </a:xfrm>
              <a:custGeom>
                <a:avLst/>
                <a:gdLst>
                  <a:gd name="T0" fmla="*/ 28 w 56"/>
                  <a:gd name="T1" fmla="*/ 0 h 56"/>
                  <a:gd name="T2" fmla="*/ 0 w 56"/>
                  <a:gd name="T3" fmla="*/ 28 h 56"/>
                  <a:gd name="T4" fmla="*/ 28 w 56"/>
                  <a:gd name="T5" fmla="*/ 56 h 56"/>
                  <a:gd name="T6" fmla="*/ 56 w 56"/>
                  <a:gd name="T7" fmla="*/ 28 h 56"/>
                  <a:gd name="T8" fmla="*/ 28 w 56"/>
                  <a:gd name="T9" fmla="*/ 0 h 56"/>
                  <a:gd name="T10" fmla="*/ 28 w 56"/>
                  <a:gd name="T11" fmla="*/ 53 h 56"/>
                  <a:gd name="T12" fmla="*/ 4 w 56"/>
                  <a:gd name="T13" fmla="*/ 28 h 56"/>
                  <a:gd name="T14" fmla="*/ 28 w 56"/>
                  <a:gd name="T15" fmla="*/ 4 h 56"/>
                  <a:gd name="T16" fmla="*/ 53 w 56"/>
                  <a:gd name="T17" fmla="*/ 28 h 56"/>
                  <a:gd name="T18" fmla="*/ 28 w 56"/>
                  <a:gd name="T19" fmla="*/ 5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0"/>
                    </a:moveTo>
                    <a:cubicBezTo>
                      <a:pt x="13" y="0"/>
                      <a:pt x="0" y="13"/>
                      <a:pt x="0" y="28"/>
                    </a:cubicBezTo>
                    <a:cubicBezTo>
                      <a:pt x="0" y="43"/>
                      <a:pt x="13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lose/>
                    <a:moveTo>
                      <a:pt x="28" y="53"/>
                    </a:moveTo>
                    <a:cubicBezTo>
                      <a:pt x="14" y="53"/>
                      <a:pt x="4" y="42"/>
                      <a:pt x="4" y="28"/>
                    </a:cubicBezTo>
                    <a:cubicBezTo>
                      <a:pt x="4" y="14"/>
                      <a:pt x="14" y="4"/>
                      <a:pt x="28" y="4"/>
                    </a:cubicBezTo>
                    <a:cubicBezTo>
                      <a:pt x="42" y="4"/>
                      <a:pt x="53" y="14"/>
                      <a:pt x="53" y="28"/>
                    </a:cubicBezTo>
                    <a:cubicBezTo>
                      <a:pt x="53" y="42"/>
                      <a:pt x="42" y="53"/>
                      <a:pt x="28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912101" y="1852613"/>
                <a:ext cx="122238" cy="122238"/>
              </a:xfrm>
              <a:custGeom>
                <a:avLst/>
                <a:gdLst>
                  <a:gd name="T0" fmla="*/ 16 w 32"/>
                  <a:gd name="T1" fmla="*/ 0 h 32"/>
                  <a:gd name="T2" fmla="*/ 0 w 32"/>
                  <a:gd name="T3" fmla="*/ 16 h 32"/>
                  <a:gd name="T4" fmla="*/ 16 w 32"/>
                  <a:gd name="T5" fmla="*/ 32 h 32"/>
                  <a:gd name="T6" fmla="*/ 32 w 32"/>
                  <a:gd name="T7" fmla="*/ 16 h 32"/>
                  <a:gd name="T8" fmla="*/ 16 w 32"/>
                  <a:gd name="T9" fmla="*/ 0 h 32"/>
                  <a:gd name="T10" fmla="*/ 16 w 32"/>
                  <a:gd name="T11" fmla="*/ 28 h 32"/>
                  <a:gd name="T12" fmla="*/ 4 w 32"/>
                  <a:gd name="T13" fmla="*/ 16 h 32"/>
                  <a:gd name="T14" fmla="*/ 16 w 32"/>
                  <a:gd name="T15" fmla="*/ 4 h 32"/>
                  <a:gd name="T16" fmla="*/ 28 w 32"/>
                  <a:gd name="T17" fmla="*/ 16 h 32"/>
                  <a:gd name="T18" fmla="*/ 16 w 32"/>
                  <a:gd name="T19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5"/>
                      <a:pt x="7" y="32"/>
                      <a:pt x="16" y="32"/>
                    </a:cubicBezTo>
                    <a:cubicBezTo>
                      <a:pt x="25" y="32"/>
                      <a:pt x="32" y="25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16" y="28"/>
                    </a:moveTo>
                    <a:cubicBezTo>
                      <a:pt x="9" y="28"/>
                      <a:pt x="4" y="23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23" y="4"/>
                      <a:pt x="28" y="9"/>
                      <a:pt x="28" y="16"/>
                    </a:cubicBezTo>
                    <a:cubicBezTo>
                      <a:pt x="28" y="23"/>
                      <a:pt x="23" y="28"/>
                      <a:pt x="16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66" name="Group 43"/>
            <p:cNvGrpSpPr/>
            <p:nvPr/>
          </p:nvGrpSpPr>
          <p:grpSpPr>
            <a:xfrm>
              <a:off x="8191089" y="1603045"/>
              <a:ext cx="412188" cy="412188"/>
              <a:chOff x="7726363" y="1666875"/>
              <a:chExt cx="492125" cy="492125"/>
            </a:xfrm>
            <a:grpFill/>
          </p:grpSpPr>
          <p:sp>
            <p:nvSpPr>
              <p:cNvPr id="6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726363" y="1666875"/>
                <a:ext cx="492125" cy="492125"/>
              </a:xfrm>
              <a:custGeom>
                <a:avLst/>
                <a:gdLst>
                  <a:gd name="T0" fmla="*/ 109 w 128"/>
                  <a:gd name="T1" fmla="*/ 48 h 128"/>
                  <a:gd name="T2" fmla="*/ 114 w 128"/>
                  <a:gd name="T3" fmla="*/ 33 h 128"/>
                  <a:gd name="T4" fmla="*/ 105 w 128"/>
                  <a:gd name="T5" fmla="*/ 15 h 128"/>
                  <a:gd name="T6" fmla="*/ 95 w 128"/>
                  <a:gd name="T7" fmla="*/ 14 h 128"/>
                  <a:gd name="T8" fmla="*/ 80 w 128"/>
                  <a:gd name="T9" fmla="*/ 19 h 128"/>
                  <a:gd name="T10" fmla="*/ 69 w 128"/>
                  <a:gd name="T11" fmla="*/ 0 h 128"/>
                  <a:gd name="T12" fmla="*/ 51 w 128"/>
                  <a:gd name="T13" fmla="*/ 6 h 128"/>
                  <a:gd name="T14" fmla="*/ 43 w 128"/>
                  <a:gd name="T15" fmla="*/ 21 h 128"/>
                  <a:gd name="T16" fmla="*/ 28 w 128"/>
                  <a:gd name="T17" fmla="*/ 13 h 128"/>
                  <a:gd name="T18" fmla="*/ 15 w 128"/>
                  <a:gd name="T19" fmla="*/ 23 h 128"/>
                  <a:gd name="T20" fmla="*/ 21 w 128"/>
                  <a:gd name="T21" fmla="*/ 43 h 128"/>
                  <a:gd name="T22" fmla="*/ 6 w 128"/>
                  <a:gd name="T23" fmla="*/ 51 h 128"/>
                  <a:gd name="T24" fmla="*/ 0 w 128"/>
                  <a:gd name="T25" fmla="*/ 69 h 128"/>
                  <a:gd name="T26" fmla="*/ 19 w 128"/>
                  <a:gd name="T27" fmla="*/ 80 h 128"/>
                  <a:gd name="T28" fmla="*/ 14 w 128"/>
                  <a:gd name="T29" fmla="*/ 95 h 128"/>
                  <a:gd name="T30" fmla="*/ 23 w 128"/>
                  <a:gd name="T31" fmla="*/ 113 h 128"/>
                  <a:gd name="T32" fmla="*/ 33 w 128"/>
                  <a:gd name="T33" fmla="*/ 114 h 128"/>
                  <a:gd name="T34" fmla="*/ 48 w 128"/>
                  <a:gd name="T35" fmla="*/ 109 h 128"/>
                  <a:gd name="T36" fmla="*/ 59 w 128"/>
                  <a:gd name="T37" fmla="*/ 128 h 128"/>
                  <a:gd name="T38" fmla="*/ 77 w 128"/>
                  <a:gd name="T39" fmla="*/ 122 h 128"/>
                  <a:gd name="T40" fmla="*/ 85 w 128"/>
                  <a:gd name="T41" fmla="*/ 107 h 128"/>
                  <a:gd name="T42" fmla="*/ 100 w 128"/>
                  <a:gd name="T43" fmla="*/ 115 h 128"/>
                  <a:gd name="T44" fmla="*/ 113 w 128"/>
                  <a:gd name="T45" fmla="*/ 105 h 128"/>
                  <a:gd name="T46" fmla="*/ 107 w 128"/>
                  <a:gd name="T47" fmla="*/ 85 h 128"/>
                  <a:gd name="T48" fmla="*/ 122 w 128"/>
                  <a:gd name="T49" fmla="*/ 77 h 128"/>
                  <a:gd name="T50" fmla="*/ 128 w 128"/>
                  <a:gd name="T51" fmla="*/ 59 h 128"/>
                  <a:gd name="T52" fmla="*/ 108 w 128"/>
                  <a:gd name="T53" fmla="*/ 72 h 128"/>
                  <a:gd name="T54" fmla="*/ 100 w 128"/>
                  <a:gd name="T55" fmla="*/ 81 h 128"/>
                  <a:gd name="T56" fmla="*/ 107 w 128"/>
                  <a:gd name="T57" fmla="*/ 100 h 128"/>
                  <a:gd name="T58" fmla="*/ 89 w 128"/>
                  <a:gd name="T59" fmla="*/ 101 h 128"/>
                  <a:gd name="T60" fmla="*/ 81 w 128"/>
                  <a:gd name="T61" fmla="*/ 100 h 128"/>
                  <a:gd name="T62" fmla="*/ 72 w 128"/>
                  <a:gd name="T63" fmla="*/ 108 h 128"/>
                  <a:gd name="T64" fmla="*/ 59 w 128"/>
                  <a:gd name="T65" fmla="*/ 120 h 128"/>
                  <a:gd name="T66" fmla="*/ 51 w 128"/>
                  <a:gd name="T67" fmla="*/ 102 h 128"/>
                  <a:gd name="T68" fmla="*/ 43 w 128"/>
                  <a:gd name="T69" fmla="*/ 99 h 128"/>
                  <a:gd name="T70" fmla="*/ 28 w 128"/>
                  <a:gd name="T71" fmla="*/ 107 h 128"/>
                  <a:gd name="T72" fmla="*/ 27 w 128"/>
                  <a:gd name="T73" fmla="*/ 89 h 128"/>
                  <a:gd name="T74" fmla="*/ 26 w 128"/>
                  <a:gd name="T75" fmla="*/ 77 h 128"/>
                  <a:gd name="T76" fmla="*/ 8 w 128"/>
                  <a:gd name="T77" fmla="*/ 69 h 128"/>
                  <a:gd name="T78" fmla="*/ 20 w 128"/>
                  <a:gd name="T79" fmla="*/ 56 h 128"/>
                  <a:gd name="T80" fmla="*/ 28 w 128"/>
                  <a:gd name="T81" fmla="*/ 47 h 128"/>
                  <a:gd name="T82" fmla="*/ 21 w 128"/>
                  <a:gd name="T83" fmla="*/ 28 h 128"/>
                  <a:gd name="T84" fmla="*/ 39 w 128"/>
                  <a:gd name="T85" fmla="*/ 27 h 128"/>
                  <a:gd name="T86" fmla="*/ 47 w 128"/>
                  <a:gd name="T87" fmla="*/ 28 h 128"/>
                  <a:gd name="T88" fmla="*/ 56 w 128"/>
                  <a:gd name="T89" fmla="*/ 20 h 128"/>
                  <a:gd name="T90" fmla="*/ 69 w 128"/>
                  <a:gd name="T91" fmla="*/ 8 h 128"/>
                  <a:gd name="T92" fmla="*/ 77 w 128"/>
                  <a:gd name="T93" fmla="*/ 26 h 128"/>
                  <a:gd name="T94" fmla="*/ 85 w 128"/>
                  <a:gd name="T95" fmla="*/ 29 h 128"/>
                  <a:gd name="T96" fmla="*/ 100 w 128"/>
                  <a:gd name="T97" fmla="*/ 21 h 128"/>
                  <a:gd name="T98" fmla="*/ 101 w 128"/>
                  <a:gd name="T99" fmla="*/ 39 h 128"/>
                  <a:gd name="T100" fmla="*/ 102 w 128"/>
                  <a:gd name="T101" fmla="*/ 51 h 128"/>
                  <a:gd name="T102" fmla="*/ 120 w 128"/>
                  <a:gd name="T103" fmla="*/ 59 h 128"/>
                  <a:gd name="T104" fmla="*/ 108 w 128"/>
                  <a:gd name="T105" fmla="*/ 72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8" h="128">
                    <a:moveTo>
                      <a:pt x="122" y="51"/>
                    </a:move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6"/>
                      <a:pt x="108" y="45"/>
                      <a:pt x="107" y="43"/>
                    </a:cubicBezTo>
                    <a:cubicBezTo>
                      <a:pt x="114" y="33"/>
                      <a:pt x="114" y="33"/>
                      <a:pt x="114" y="33"/>
                    </a:cubicBezTo>
                    <a:cubicBezTo>
                      <a:pt x="116" y="30"/>
                      <a:pt x="116" y="25"/>
                      <a:pt x="113" y="23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4" y="13"/>
                      <a:pt x="102" y="13"/>
                      <a:pt x="100" y="13"/>
                    </a:cubicBezTo>
                    <a:cubicBezTo>
                      <a:pt x="98" y="13"/>
                      <a:pt x="97" y="13"/>
                      <a:pt x="95" y="14"/>
                    </a:cubicBezTo>
                    <a:cubicBezTo>
                      <a:pt x="85" y="21"/>
                      <a:pt x="85" y="21"/>
                      <a:pt x="85" y="21"/>
                    </a:cubicBezTo>
                    <a:cubicBezTo>
                      <a:pt x="83" y="20"/>
                      <a:pt x="82" y="19"/>
                      <a:pt x="80" y="19"/>
                    </a:cubicBezTo>
                    <a:cubicBezTo>
                      <a:pt x="77" y="6"/>
                      <a:pt x="77" y="6"/>
                      <a:pt x="77" y="6"/>
                    </a:cubicBezTo>
                    <a:cubicBezTo>
                      <a:pt x="77" y="3"/>
                      <a:pt x="73" y="0"/>
                      <a:pt x="6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5" y="0"/>
                      <a:pt x="51" y="3"/>
                      <a:pt x="51" y="6"/>
                    </a:cubicBezTo>
                    <a:cubicBezTo>
                      <a:pt x="48" y="19"/>
                      <a:pt x="48" y="19"/>
                      <a:pt x="48" y="19"/>
                    </a:cubicBezTo>
                    <a:cubicBezTo>
                      <a:pt x="46" y="19"/>
                      <a:pt x="45" y="20"/>
                      <a:pt x="43" y="21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1" y="13"/>
                      <a:pt x="30" y="13"/>
                      <a:pt x="28" y="13"/>
                    </a:cubicBezTo>
                    <a:cubicBezTo>
                      <a:pt x="26" y="13"/>
                      <a:pt x="24" y="13"/>
                      <a:pt x="23" y="1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2" y="25"/>
                      <a:pt x="12" y="30"/>
                      <a:pt x="14" y="33"/>
                    </a:cubicBezTo>
                    <a:cubicBezTo>
                      <a:pt x="21" y="43"/>
                      <a:pt x="21" y="43"/>
                      <a:pt x="21" y="43"/>
                    </a:cubicBezTo>
                    <a:cubicBezTo>
                      <a:pt x="20" y="45"/>
                      <a:pt x="19" y="46"/>
                      <a:pt x="19" y="48"/>
                    </a:cubicBezTo>
                    <a:cubicBezTo>
                      <a:pt x="6" y="51"/>
                      <a:pt x="6" y="51"/>
                      <a:pt x="6" y="51"/>
                    </a:cubicBezTo>
                    <a:cubicBezTo>
                      <a:pt x="3" y="51"/>
                      <a:pt x="0" y="55"/>
                      <a:pt x="0" y="59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7"/>
                      <a:pt x="6" y="77"/>
                    </a:cubicBezTo>
                    <a:cubicBezTo>
                      <a:pt x="19" y="80"/>
                      <a:pt x="19" y="80"/>
                      <a:pt x="19" y="80"/>
                    </a:cubicBezTo>
                    <a:cubicBezTo>
                      <a:pt x="19" y="82"/>
                      <a:pt x="20" y="83"/>
                      <a:pt x="21" y="85"/>
                    </a:cubicBezTo>
                    <a:cubicBezTo>
                      <a:pt x="14" y="95"/>
                      <a:pt x="14" y="95"/>
                      <a:pt x="14" y="95"/>
                    </a:cubicBezTo>
                    <a:cubicBezTo>
                      <a:pt x="12" y="98"/>
                      <a:pt x="12" y="103"/>
                      <a:pt x="15" y="105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4" y="115"/>
                      <a:pt x="26" y="115"/>
                      <a:pt x="28" y="115"/>
                    </a:cubicBezTo>
                    <a:cubicBezTo>
                      <a:pt x="30" y="115"/>
                      <a:pt x="31" y="115"/>
                      <a:pt x="33" y="114"/>
                    </a:cubicBezTo>
                    <a:cubicBezTo>
                      <a:pt x="43" y="107"/>
                      <a:pt x="43" y="107"/>
                      <a:pt x="43" y="107"/>
                    </a:cubicBezTo>
                    <a:cubicBezTo>
                      <a:pt x="45" y="108"/>
                      <a:pt x="46" y="109"/>
                      <a:pt x="48" y="109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1" y="125"/>
                      <a:pt x="55" y="128"/>
                      <a:pt x="59" y="128"/>
                    </a:cubicBezTo>
                    <a:cubicBezTo>
                      <a:pt x="69" y="128"/>
                      <a:pt x="69" y="128"/>
                      <a:pt x="69" y="128"/>
                    </a:cubicBezTo>
                    <a:cubicBezTo>
                      <a:pt x="73" y="128"/>
                      <a:pt x="77" y="125"/>
                      <a:pt x="77" y="122"/>
                    </a:cubicBezTo>
                    <a:cubicBezTo>
                      <a:pt x="80" y="109"/>
                      <a:pt x="80" y="109"/>
                      <a:pt x="80" y="109"/>
                    </a:cubicBezTo>
                    <a:cubicBezTo>
                      <a:pt x="82" y="109"/>
                      <a:pt x="83" y="108"/>
                      <a:pt x="85" y="107"/>
                    </a:cubicBezTo>
                    <a:cubicBezTo>
                      <a:pt x="95" y="114"/>
                      <a:pt x="95" y="114"/>
                      <a:pt x="95" y="114"/>
                    </a:cubicBezTo>
                    <a:cubicBezTo>
                      <a:pt x="97" y="115"/>
                      <a:pt x="98" y="115"/>
                      <a:pt x="100" y="115"/>
                    </a:cubicBezTo>
                    <a:cubicBezTo>
                      <a:pt x="102" y="115"/>
                      <a:pt x="104" y="115"/>
                      <a:pt x="105" y="113"/>
                    </a:cubicBezTo>
                    <a:cubicBezTo>
                      <a:pt x="113" y="105"/>
                      <a:pt x="113" y="105"/>
                      <a:pt x="113" y="105"/>
                    </a:cubicBezTo>
                    <a:cubicBezTo>
                      <a:pt x="116" y="103"/>
                      <a:pt x="116" y="98"/>
                      <a:pt x="114" y="95"/>
                    </a:cubicBezTo>
                    <a:cubicBezTo>
                      <a:pt x="107" y="85"/>
                      <a:pt x="107" y="85"/>
                      <a:pt x="107" y="85"/>
                    </a:cubicBezTo>
                    <a:cubicBezTo>
                      <a:pt x="108" y="83"/>
                      <a:pt x="109" y="82"/>
                      <a:pt x="109" y="80"/>
                    </a:cubicBezTo>
                    <a:cubicBezTo>
                      <a:pt x="122" y="77"/>
                      <a:pt x="122" y="77"/>
                      <a:pt x="122" y="77"/>
                    </a:cubicBezTo>
                    <a:cubicBezTo>
                      <a:pt x="125" y="77"/>
                      <a:pt x="128" y="73"/>
                      <a:pt x="128" y="69"/>
                    </a:cubicBezTo>
                    <a:cubicBezTo>
                      <a:pt x="128" y="59"/>
                      <a:pt x="128" y="59"/>
                      <a:pt x="128" y="59"/>
                    </a:cubicBezTo>
                    <a:cubicBezTo>
                      <a:pt x="128" y="55"/>
                      <a:pt x="125" y="51"/>
                      <a:pt x="122" y="51"/>
                    </a:cubicBezTo>
                    <a:close/>
                    <a:moveTo>
                      <a:pt x="108" y="72"/>
                    </a:moveTo>
                    <a:cubicBezTo>
                      <a:pt x="105" y="72"/>
                      <a:pt x="103" y="74"/>
                      <a:pt x="102" y="77"/>
                    </a:cubicBezTo>
                    <a:cubicBezTo>
                      <a:pt x="101" y="79"/>
                      <a:pt x="101" y="80"/>
                      <a:pt x="100" y="81"/>
                    </a:cubicBezTo>
                    <a:cubicBezTo>
                      <a:pt x="99" y="84"/>
                      <a:pt x="99" y="87"/>
                      <a:pt x="101" y="89"/>
                    </a:cubicBezTo>
                    <a:cubicBezTo>
                      <a:pt x="107" y="100"/>
                      <a:pt x="107" y="100"/>
                      <a:pt x="107" y="100"/>
                    </a:cubicBezTo>
                    <a:cubicBezTo>
                      <a:pt x="100" y="107"/>
                      <a:pt x="100" y="107"/>
                      <a:pt x="100" y="107"/>
                    </a:cubicBezTo>
                    <a:cubicBezTo>
                      <a:pt x="89" y="101"/>
                      <a:pt x="89" y="101"/>
                      <a:pt x="89" y="101"/>
                    </a:cubicBezTo>
                    <a:cubicBezTo>
                      <a:pt x="88" y="100"/>
                      <a:pt x="86" y="99"/>
                      <a:pt x="85" y="99"/>
                    </a:cubicBezTo>
                    <a:cubicBezTo>
                      <a:pt x="84" y="99"/>
                      <a:pt x="83" y="99"/>
                      <a:pt x="81" y="100"/>
                    </a:cubicBezTo>
                    <a:cubicBezTo>
                      <a:pt x="80" y="101"/>
                      <a:pt x="79" y="101"/>
                      <a:pt x="77" y="102"/>
                    </a:cubicBezTo>
                    <a:cubicBezTo>
                      <a:pt x="74" y="103"/>
                      <a:pt x="72" y="105"/>
                      <a:pt x="72" y="108"/>
                    </a:cubicBezTo>
                    <a:cubicBezTo>
                      <a:pt x="69" y="120"/>
                      <a:pt x="69" y="120"/>
                      <a:pt x="69" y="120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56" y="105"/>
                      <a:pt x="54" y="103"/>
                      <a:pt x="51" y="102"/>
                    </a:cubicBezTo>
                    <a:cubicBezTo>
                      <a:pt x="49" y="101"/>
                      <a:pt x="48" y="101"/>
                      <a:pt x="47" y="100"/>
                    </a:cubicBezTo>
                    <a:cubicBezTo>
                      <a:pt x="45" y="99"/>
                      <a:pt x="44" y="99"/>
                      <a:pt x="43" y="99"/>
                    </a:cubicBezTo>
                    <a:cubicBezTo>
                      <a:pt x="42" y="99"/>
                      <a:pt x="40" y="100"/>
                      <a:pt x="39" y="101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21" y="100"/>
                      <a:pt x="21" y="100"/>
                      <a:pt x="21" y="100"/>
                    </a:cubicBezTo>
                    <a:cubicBezTo>
                      <a:pt x="27" y="89"/>
                      <a:pt x="27" y="89"/>
                      <a:pt x="27" y="89"/>
                    </a:cubicBezTo>
                    <a:cubicBezTo>
                      <a:pt x="29" y="87"/>
                      <a:pt x="29" y="84"/>
                      <a:pt x="28" y="81"/>
                    </a:cubicBezTo>
                    <a:cubicBezTo>
                      <a:pt x="27" y="80"/>
                      <a:pt x="27" y="79"/>
                      <a:pt x="26" y="77"/>
                    </a:cubicBezTo>
                    <a:cubicBezTo>
                      <a:pt x="25" y="74"/>
                      <a:pt x="23" y="72"/>
                      <a:pt x="20" y="72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3" y="56"/>
                      <a:pt x="25" y="54"/>
                      <a:pt x="26" y="51"/>
                    </a:cubicBezTo>
                    <a:cubicBezTo>
                      <a:pt x="27" y="49"/>
                      <a:pt x="27" y="48"/>
                      <a:pt x="28" y="47"/>
                    </a:cubicBezTo>
                    <a:cubicBezTo>
                      <a:pt x="29" y="44"/>
                      <a:pt x="29" y="41"/>
                      <a:pt x="27" y="39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28"/>
                      <a:pt x="42" y="29"/>
                      <a:pt x="43" y="29"/>
                    </a:cubicBezTo>
                    <a:cubicBezTo>
                      <a:pt x="44" y="29"/>
                      <a:pt x="45" y="29"/>
                      <a:pt x="47" y="28"/>
                    </a:cubicBezTo>
                    <a:cubicBezTo>
                      <a:pt x="48" y="27"/>
                      <a:pt x="49" y="27"/>
                      <a:pt x="51" y="26"/>
                    </a:cubicBezTo>
                    <a:cubicBezTo>
                      <a:pt x="54" y="25"/>
                      <a:pt x="56" y="23"/>
                      <a:pt x="56" y="20"/>
                    </a:cubicBezTo>
                    <a:cubicBezTo>
                      <a:pt x="59" y="8"/>
                      <a:pt x="59" y="8"/>
                      <a:pt x="59" y="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23"/>
                      <a:pt x="74" y="25"/>
                      <a:pt x="77" y="26"/>
                    </a:cubicBezTo>
                    <a:cubicBezTo>
                      <a:pt x="79" y="27"/>
                      <a:pt x="80" y="27"/>
                      <a:pt x="81" y="28"/>
                    </a:cubicBezTo>
                    <a:cubicBezTo>
                      <a:pt x="83" y="29"/>
                      <a:pt x="84" y="29"/>
                      <a:pt x="85" y="29"/>
                    </a:cubicBezTo>
                    <a:cubicBezTo>
                      <a:pt x="86" y="29"/>
                      <a:pt x="88" y="28"/>
                      <a:pt x="89" y="27"/>
                    </a:cubicBezTo>
                    <a:cubicBezTo>
                      <a:pt x="100" y="21"/>
                      <a:pt x="100" y="21"/>
                      <a:pt x="100" y="21"/>
                    </a:cubicBezTo>
                    <a:cubicBezTo>
                      <a:pt x="107" y="28"/>
                      <a:pt x="107" y="28"/>
                      <a:pt x="107" y="28"/>
                    </a:cubicBezTo>
                    <a:cubicBezTo>
                      <a:pt x="101" y="39"/>
                      <a:pt x="101" y="39"/>
                      <a:pt x="101" y="39"/>
                    </a:cubicBezTo>
                    <a:cubicBezTo>
                      <a:pt x="99" y="41"/>
                      <a:pt x="99" y="44"/>
                      <a:pt x="100" y="47"/>
                    </a:cubicBezTo>
                    <a:cubicBezTo>
                      <a:pt x="101" y="48"/>
                      <a:pt x="101" y="49"/>
                      <a:pt x="102" y="51"/>
                    </a:cubicBezTo>
                    <a:cubicBezTo>
                      <a:pt x="103" y="54"/>
                      <a:pt x="105" y="56"/>
                      <a:pt x="108" y="56"/>
                    </a:cubicBezTo>
                    <a:cubicBezTo>
                      <a:pt x="120" y="59"/>
                      <a:pt x="120" y="59"/>
                      <a:pt x="120" y="59"/>
                    </a:cubicBezTo>
                    <a:cubicBezTo>
                      <a:pt x="120" y="69"/>
                      <a:pt x="120" y="69"/>
                      <a:pt x="120" y="69"/>
                    </a:cubicBezTo>
                    <a:lnTo>
                      <a:pt x="108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866063" y="1806575"/>
                <a:ext cx="214313" cy="214313"/>
              </a:xfrm>
              <a:custGeom>
                <a:avLst/>
                <a:gdLst>
                  <a:gd name="T0" fmla="*/ 28 w 56"/>
                  <a:gd name="T1" fmla="*/ 0 h 56"/>
                  <a:gd name="T2" fmla="*/ 0 w 56"/>
                  <a:gd name="T3" fmla="*/ 28 h 56"/>
                  <a:gd name="T4" fmla="*/ 28 w 56"/>
                  <a:gd name="T5" fmla="*/ 56 h 56"/>
                  <a:gd name="T6" fmla="*/ 56 w 56"/>
                  <a:gd name="T7" fmla="*/ 28 h 56"/>
                  <a:gd name="T8" fmla="*/ 28 w 56"/>
                  <a:gd name="T9" fmla="*/ 0 h 56"/>
                  <a:gd name="T10" fmla="*/ 28 w 56"/>
                  <a:gd name="T11" fmla="*/ 53 h 56"/>
                  <a:gd name="T12" fmla="*/ 4 w 56"/>
                  <a:gd name="T13" fmla="*/ 28 h 56"/>
                  <a:gd name="T14" fmla="*/ 28 w 56"/>
                  <a:gd name="T15" fmla="*/ 4 h 56"/>
                  <a:gd name="T16" fmla="*/ 53 w 56"/>
                  <a:gd name="T17" fmla="*/ 28 h 56"/>
                  <a:gd name="T18" fmla="*/ 28 w 56"/>
                  <a:gd name="T19" fmla="*/ 5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0"/>
                    </a:moveTo>
                    <a:cubicBezTo>
                      <a:pt x="13" y="0"/>
                      <a:pt x="0" y="13"/>
                      <a:pt x="0" y="28"/>
                    </a:cubicBezTo>
                    <a:cubicBezTo>
                      <a:pt x="0" y="43"/>
                      <a:pt x="13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lose/>
                    <a:moveTo>
                      <a:pt x="28" y="53"/>
                    </a:moveTo>
                    <a:cubicBezTo>
                      <a:pt x="14" y="53"/>
                      <a:pt x="4" y="42"/>
                      <a:pt x="4" y="28"/>
                    </a:cubicBezTo>
                    <a:cubicBezTo>
                      <a:pt x="4" y="14"/>
                      <a:pt x="14" y="4"/>
                      <a:pt x="28" y="4"/>
                    </a:cubicBezTo>
                    <a:cubicBezTo>
                      <a:pt x="42" y="4"/>
                      <a:pt x="53" y="14"/>
                      <a:pt x="53" y="28"/>
                    </a:cubicBezTo>
                    <a:cubicBezTo>
                      <a:pt x="53" y="42"/>
                      <a:pt x="42" y="53"/>
                      <a:pt x="28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912101" y="1852613"/>
                <a:ext cx="122238" cy="122238"/>
              </a:xfrm>
              <a:custGeom>
                <a:avLst/>
                <a:gdLst>
                  <a:gd name="T0" fmla="*/ 16 w 32"/>
                  <a:gd name="T1" fmla="*/ 0 h 32"/>
                  <a:gd name="T2" fmla="*/ 0 w 32"/>
                  <a:gd name="T3" fmla="*/ 16 h 32"/>
                  <a:gd name="T4" fmla="*/ 16 w 32"/>
                  <a:gd name="T5" fmla="*/ 32 h 32"/>
                  <a:gd name="T6" fmla="*/ 32 w 32"/>
                  <a:gd name="T7" fmla="*/ 16 h 32"/>
                  <a:gd name="T8" fmla="*/ 16 w 32"/>
                  <a:gd name="T9" fmla="*/ 0 h 32"/>
                  <a:gd name="T10" fmla="*/ 16 w 32"/>
                  <a:gd name="T11" fmla="*/ 28 h 32"/>
                  <a:gd name="T12" fmla="*/ 4 w 32"/>
                  <a:gd name="T13" fmla="*/ 16 h 32"/>
                  <a:gd name="T14" fmla="*/ 16 w 32"/>
                  <a:gd name="T15" fmla="*/ 4 h 32"/>
                  <a:gd name="T16" fmla="*/ 28 w 32"/>
                  <a:gd name="T17" fmla="*/ 16 h 32"/>
                  <a:gd name="T18" fmla="*/ 16 w 32"/>
                  <a:gd name="T19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5"/>
                      <a:pt x="7" y="32"/>
                      <a:pt x="16" y="32"/>
                    </a:cubicBezTo>
                    <a:cubicBezTo>
                      <a:pt x="25" y="32"/>
                      <a:pt x="32" y="25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16" y="28"/>
                    </a:moveTo>
                    <a:cubicBezTo>
                      <a:pt x="9" y="28"/>
                      <a:pt x="4" y="23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23" y="4"/>
                      <a:pt x="28" y="9"/>
                      <a:pt x="28" y="16"/>
                    </a:cubicBezTo>
                    <a:cubicBezTo>
                      <a:pt x="28" y="23"/>
                      <a:pt x="23" y="28"/>
                      <a:pt x="16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73" name="Group 50出自【趣你的PPT】(微信:qunideppt)：最优质的PPT资源库"/>
          <p:cNvGrpSpPr/>
          <p:nvPr/>
        </p:nvGrpSpPr>
        <p:grpSpPr>
          <a:xfrm>
            <a:off x="9442728" y="2945473"/>
            <a:ext cx="535929" cy="706043"/>
            <a:chOff x="4157663" y="1930400"/>
            <a:chExt cx="565150" cy="744538"/>
          </a:xfrm>
          <a:solidFill>
            <a:schemeClr val="accent4"/>
          </a:solidFill>
        </p:grpSpPr>
        <p:sp>
          <p:nvSpPr>
            <p:cNvPr id="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57663" y="1930400"/>
              <a:ext cx="565150" cy="744538"/>
            </a:xfrm>
            <a:custGeom>
              <a:avLst/>
              <a:gdLst>
                <a:gd name="T0" fmla="*/ 192 w 210"/>
                <a:gd name="T1" fmla="*/ 45 h 278"/>
                <a:gd name="T2" fmla="*/ 155 w 210"/>
                <a:gd name="T3" fmla="*/ 45 h 278"/>
                <a:gd name="T4" fmla="*/ 155 w 210"/>
                <a:gd name="T5" fmla="*/ 41 h 278"/>
                <a:gd name="T6" fmla="*/ 146 w 210"/>
                <a:gd name="T7" fmla="*/ 32 h 278"/>
                <a:gd name="T8" fmla="*/ 125 w 210"/>
                <a:gd name="T9" fmla="*/ 32 h 278"/>
                <a:gd name="T10" fmla="*/ 128 w 210"/>
                <a:gd name="T11" fmla="*/ 22 h 278"/>
                <a:gd name="T12" fmla="*/ 105 w 210"/>
                <a:gd name="T13" fmla="*/ 0 h 278"/>
                <a:gd name="T14" fmla="*/ 83 w 210"/>
                <a:gd name="T15" fmla="*/ 22 h 278"/>
                <a:gd name="T16" fmla="*/ 85 w 210"/>
                <a:gd name="T17" fmla="*/ 32 h 278"/>
                <a:gd name="T18" fmla="*/ 65 w 210"/>
                <a:gd name="T19" fmla="*/ 32 h 278"/>
                <a:gd name="T20" fmla="*/ 55 w 210"/>
                <a:gd name="T21" fmla="*/ 41 h 278"/>
                <a:gd name="T22" fmla="*/ 55 w 210"/>
                <a:gd name="T23" fmla="*/ 45 h 278"/>
                <a:gd name="T24" fmla="*/ 19 w 210"/>
                <a:gd name="T25" fmla="*/ 45 h 278"/>
                <a:gd name="T26" fmla="*/ 0 w 210"/>
                <a:gd name="T27" fmla="*/ 64 h 278"/>
                <a:gd name="T28" fmla="*/ 0 w 210"/>
                <a:gd name="T29" fmla="*/ 259 h 278"/>
                <a:gd name="T30" fmla="*/ 19 w 210"/>
                <a:gd name="T31" fmla="*/ 278 h 278"/>
                <a:gd name="T32" fmla="*/ 192 w 210"/>
                <a:gd name="T33" fmla="*/ 278 h 278"/>
                <a:gd name="T34" fmla="*/ 210 w 210"/>
                <a:gd name="T35" fmla="*/ 259 h 278"/>
                <a:gd name="T36" fmla="*/ 210 w 210"/>
                <a:gd name="T37" fmla="*/ 64 h 278"/>
                <a:gd name="T38" fmla="*/ 192 w 210"/>
                <a:gd name="T39" fmla="*/ 45 h 278"/>
                <a:gd name="T40" fmla="*/ 105 w 210"/>
                <a:gd name="T41" fmla="*/ 13 h 278"/>
                <a:gd name="T42" fmla="*/ 115 w 210"/>
                <a:gd name="T43" fmla="*/ 22 h 278"/>
                <a:gd name="T44" fmla="*/ 105 w 210"/>
                <a:gd name="T45" fmla="*/ 32 h 278"/>
                <a:gd name="T46" fmla="*/ 96 w 210"/>
                <a:gd name="T47" fmla="*/ 22 h 278"/>
                <a:gd name="T48" fmla="*/ 105 w 210"/>
                <a:gd name="T49" fmla="*/ 13 h 278"/>
                <a:gd name="T50" fmla="*/ 196 w 210"/>
                <a:gd name="T51" fmla="*/ 259 h 278"/>
                <a:gd name="T52" fmla="*/ 192 w 210"/>
                <a:gd name="T53" fmla="*/ 263 h 278"/>
                <a:gd name="T54" fmla="*/ 19 w 210"/>
                <a:gd name="T55" fmla="*/ 263 h 278"/>
                <a:gd name="T56" fmla="*/ 15 w 210"/>
                <a:gd name="T57" fmla="*/ 259 h 278"/>
                <a:gd name="T58" fmla="*/ 15 w 210"/>
                <a:gd name="T59" fmla="*/ 64 h 278"/>
                <a:gd name="T60" fmla="*/ 19 w 210"/>
                <a:gd name="T61" fmla="*/ 59 h 278"/>
                <a:gd name="T62" fmla="*/ 25 w 210"/>
                <a:gd name="T63" fmla="*/ 59 h 278"/>
                <a:gd name="T64" fmla="*/ 32 w 210"/>
                <a:gd name="T65" fmla="*/ 59 h 278"/>
                <a:gd name="T66" fmla="*/ 55 w 210"/>
                <a:gd name="T67" fmla="*/ 59 h 278"/>
                <a:gd name="T68" fmla="*/ 55 w 210"/>
                <a:gd name="T69" fmla="*/ 63 h 278"/>
                <a:gd name="T70" fmla="*/ 65 w 210"/>
                <a:gd name="T71" fmla="*/ 72 h 278"/>
                <a:gd name="T72" fmla="*/ 146 w 210"/>
                <a:gd name="T73" fmla="*/ 72 h 278"/>
                <a:gd name="T74" fmla="*/ 155 w 210"/>
                <a:gd name="T75" fmla="*/ 63 h 278"/>
                <a:gd name="T76" fmla="*/ 155 w 210"/>
                <a:gd name="T77" fmla="*/ 59 h 278"/>
                <a:gd name="T78" fmla="*/ 179 w 210"/>
                <a:gd name="T79" fmla="*/ 59 h 278"/>
                <a:gd name="T80" fmla="*/ 186 w 210"/>
                <a:gd name="T81" fmla="*/ 59 h 278"/>
                <a:gd name="T82" fmla="*/ 192 w 210"/>
                <a:gd name="T83" fmla="*/ 59 h 278"/>
                <a:gd name="T84" fmla="*/ 196 w 210"/>
                <a:gd name="T85" fmla="*/ 64 h 278"/>
                <a:gd name="T86" fmla="*/ 196 w 210"/>
                <a:gd name="T87" fmla="*/ 25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" h="278">
                  <a:moveTo>
                    <a:pt x="192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5" y="36"/>
                    <a:pt x="151" y="32"/>
                    <a:pt x="146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7" y="29"/>
                    <a:pt x="128" y="26"/>
                    <a:pt x="128" y="22"/>
                  </a:cubicBezTo>
                  <a:cubicBezTo>
                    <a:pt x="128" y="10"/>
                    <a:pt x="118" y="0"/>
                    <a:pt x="105" y="0"/>
                  </a:cubicBezTo>
                  <a:cubicBezTo>
                    <a:pt x="93" y="0"/>
                    <a:pt x="83" y="10"/>
                    <a:pt x="83" y="22"/>
                  </a:cubicBezTo>
                  <a:cubicBezTo>
                    <a:pt x="83" y="26"/>
                    <a:pt x="84" y="29"/>
                    <a:pt x="8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59" y="32"/>
                    <a:pt x="55" y="36"/>
                    <a:pt x="55" y="41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8" y="45"/>
                    <a:pt x="0" y="53"/>
                    <a:pt x="0" y="64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70"/>
                    <a:pt x="8" y="278"/>
                    <a:pt x="19" y="278"/>
                  </a:cubicBezTo>
                  <a:cubicBezTo>
                    <a:pt x="192" y="278"/>
                    <a:pt x="192" y="278"/>
                    <a:pt x="192" y="278"/>
                  </a:cubicBezTo>
                  <a:cubicBezTo>
                    <a:pt x="202" y="278"/>
                    <a:pt x="210" y="270"/>
                    <a:pt x="210" y="259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10" y="53"/>
                    <a:pt x="202" y="45"/>
                    <a:pt x="192" y="45"/>
                  </a:cubicBezTo>
                  <a:close/>
                  <a:moveTo>
                    <a:pt x="105" y="13"/>
                  </a:moveTo>
                  <a:cubicBezTo>
                    <a:pt x="111" y="13"/>
                    <a:pt x="115" y="17"/>
                    <a:pt x="115" y="22"/>
                  </a:cubicBezTo>
                  <a:cubicBezTo>
                    <a:pt x="115" y="28"/>
                    <a:pt x="111" y="32"/>
                    <a:pt x="105" y="32"/>
                  </a:cubicBezTo>
                  <a:cubicBezTo>
                    <a:pt x="100" y="32"/>
                    <a:pt x="96" y="28"/>
                    <a:pt x="96" y="22"/>
                  </a:cubicBezTo>
                  <a:cubicBezTo>
                    <a:pt x="96" y="17"/>
                    <a:pt x="100" y="13"/>
                    <a:pt x="105" y="13"/>
                  </a:cubicBezTo>
                  <a:close/>
                  <a:moveTo>
                    <a:pt x="196" y="259"/>
                  </a:moveTo>
                  <a:cubicBezTo>
                    <a:pt x="196" y="261"/>
                    <a:pt x="194" y="263"/>
                    <a:pt x="192" y="263"/>
                  </a:cubicBezTo>
                  <a:cubicBezTo>
                    <a:pt x="19" y="263"/>
                    <a:pt x="19" y="263"/>
                    <a:pt x="19" y="263"/>
                  </a:cubicBezTo>
                  <a:cubicBezTo>
                    <a:pt x="17" y="263"/>
                    <a:pt x="15" y="261"/>
                    <a:pt x="15" y="259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5" y="61"/>
                    <a:pt x="17" y="59"/>
                    <a:pt x="19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5" y="68"/>
                    <a:pt x="59" y="72"/>
                    <a:pt x="65" y="72"/>
                  </a:cubicBezTo>
                  <a:cubicBezTo>
                    <a:pt x="146" y="72"/>
                    <a:pt x="146" y="72"/>
                    <a:pt x="146" y="72"/>
                  </a:cubicBezTo>
                  <a:cubicBezTo>
                    <a:pt x="151" y="72"/>
                    <a:pt x="155" y="68"/>
                    <a:pt x="155" y="63"/>
                  </a:cubicBezTo>
                  <a:cubicBezTo>
                    <a:pt x="155" y="59"/>
                    <a:pt x="155" y="59"/>
                    <a:pt x="155" y="59"/>
                  </a:cubicBezTo>
                  <a:cubicBezTo>
                    <a:pt x="179" y="59"/>
                    <a:pt x="179" y="59"/>
                    <a:pt x="179" y="59"/>
                  </a:cubicBezTo>
                  <a:cubicBezTo>
                    <a:pt x="186" y="59"/>
                    <a:pt x="186" y="59"/>
                    <a:pt x="186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4" y="59"/>
                    <a:pt x="196" y="61"/>
                    <a:pt x="196" y="64"/>
                  </a:cubicBezTo>
                  <a:lnTo>
                    <a:pt x="196" y="2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8788" y="2192338"/>
              <a:ext cx="342900" cy="311150"/>
            </a:xfrm>
            <a:custGeom>
              <a:avLst/>
              <a:gdLst>
                <a:gd name="T0" fmla="*/ 122 w 128"/>
                <a:gd name="T1" fmla="*/ 4 h 116"/>
                <a:gd name="T2" fmla="*/ 105 w 128"/>
                <a:gd name="T3" fmla="*/ 6 h 116"/>
                <a:gd name="T4" fmla="*/ 44 w 128"/>
                <a:gd name="T5" fmla="*/ 81 h 116"/>
                <a:gd name="T6" fmla="*/ 24 w 128"/>
                <a:gd name="T7" fmla="*/ 58 h 116"/>
                <a:gd name="T8" fmla="*/ 7 w 128"/>
                <a:gd name="T9" fmla="*/ 56 h 116"/>
                <a:gd name="T10" fmla="*/ 5 w 128"/>
                <a:gd name="T11" fmla="*/ 71 h 116"/>
                <a:gd name="T12" fmla="*/ 45 w 128"/>
                <a:gd name="T13" fmla="*/ 116 h 116"/>
                <a:gd name="T14" fmla="*/ 124 w 128"/>
                <a:gd name="T15" fmla="*/ 19 h 116"/>
                <a:gd name="T16" fmla="*/ 122 w 128"/>
                <a:gd name="T17" fmla="*/ 4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16">
                  <a:moveTo>
                    <a:pt x="122" y="4"/>
                  </a:moveTo>
                  <a:cubicBezTo>
                    <a:pt x="116" y="0"/>
                    <a:pt x="109" y="1"/>
                    <a:pt x="105" y="6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24" y="58"/>
                    <a:pt x="24" y="58"/>
                    <a:pt x="24" y="58"/>
                  </a:cubicBezTo>
                  <a:cubicBezTo>
                    <a:pt x="19" y="53"/>
                    <a:pt x="12" y="52"/>
                    <a:pt x="7" y="56"/>
                  </a:cubicBezTo>
                  <a:cubicBezTo>
                    <a:pt x="1" y="60"/>
                    <a:pt x="0" y="66"/>
                    <a:pt x="5" y="71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124" y="19"/>
                    <a:pt x="124" y="19"/>
                    <a:pt x="124" y="19"/>
                  </a:cubicBezTo>
                  <a:cubicBezTo>
                    <a:pt x="128" y="14"/>
                    <a:pt x="127" y="7"/>
                    <a:pt x="12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6" name="出自【趣你的PPT】(微信:qunideppt)：最优质的PPT资源库"/>
          <p:cNvSpPr txBox="1"/>
          <p:nvPr/>
        </p:nvSpPr>
        <p:spPr>
          <a:xfrm>
            <a:off x="627889" y="4402607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>
            <a:off x="631970" y="4688512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>
            <a:off x="3517709" y="4402607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3521790" y="4688512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6407529" y="4402607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6411610" y="4688512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出自【趣你的PPT】(微信:qunideppt)：最优质的PPT资源库"/>
          <p:cNvSpPr txBox="1"/>
          <p:nvPr/>
        </p:nvSpPr>
        <p:spPr>
          <a:xfrm>
            <a:off x="9297348" y="4402607"/>
            <a:ext cx="2338080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出自【趣你的PPT】(微信:qunideppt)：最优质的PPT资源库"/>
          <p:cNvSpPr txBox="1"/>
          <p:nvPr/>
        </p:nvSpPr>
        <p:spPr>
          <a:xfrm>
            <a:off x="9301429" y="4688512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655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sp>
        <p:nvSpPr>
          <p:cNvPr id="54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graphicFrame>
        <p:nvGraphicFramePr>
          <p:cNvPr id="55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1996265782"/>
              </p:ext>
            </p:extLst>
          </p:nvPr>
        </p:nvGraphicFramePr>
        <p:xfrm>
          <a:off x="840134" y="2144235"/>
          <a:ext cx="2297474" cy="2179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6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257269464"/>
              </p:ext>
            </p:extLst>
          </p:nvPr>
        </p:nvGraphicFramePr>
        <p:xfrm>
          <a:off x="3558528" y="2144235"/>
          <a:ext cx="2297474" cy="2179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7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1005850336"/>
              </p:ext>
            </p:extLst>
          </p:nvPr>
        </p:nvGraphicFramePr>
        <p:xfrm>
          <a:off x="6322276" y="2144235"/>
          <a:ext cx="2297474" cy="2179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58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3647387688"/>
              </p:ext>
            </p:extLst>
          </p:nvPr>
        </p:nvGraphicFramePr>
        <p:xfrm>
          <a:off x="9064621" y="2144235"/>
          <a:ext cx="2297474" cy="2179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5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65951" y="2610881"/>
            <a:ext cx="1245841" cy="1245841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084345" y="2610881"/>
            <a:ext cx="1245841" cy="1245841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48093" y="2610881"/>
            <a:ext cx="1245841" cy="1245841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90438" y="2610881"/>
            <a:ext cx="1245841" cy="1245841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63" name="Group 85出自【趣你的PPT】(微信:qunideppt)：最优质的PPT资源库"/>
          <p:cNvGrpSpPr/>
          <p:nvPr/>
        </p:nvGrpSpPr>
        <p:grpSpPr>
          <a:xfrm>
            <a:off x="1769595" y="3025154"/>
            <a:ext cx="438552" cy="417295"/>
            <a:chOff x="1588" y="4763"/>
            <a:chExt cx="6746875" cy="6419850"/>
          </a:xfrm>
          <a:solidFill>
            <a:srgbClr val="FFFFFF"/>
          </a:solidFill>
        </p:grpSpPr>
        <p:sp>
          <p:nvSpPr>
            <p:cNvPr id="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88" y="4763"/>
              <a:ext cx="6746875" cy="6419850"/>
            </a:xfrm>
            <a:custGeom>
              <a:avLst/>
              <a:gdLst>
                <a:gd name="T0" fmla="*/ 1645 w 1796"/>
                <a:gd name="T1" fmla="*/ 0 h 1709"/>
                <a:gd name="T2" fmla="*/ 151 w 1796"/>
                <a:gd name="T3" fmla="*/ 0 h 1709"/>
                <a:gd name="T4" fmla="*/ 0 w 1796"/>
                <a:gd name="T5" fmla="*/ 151 h 1709"/>
                <a:gd name="T6" fmla="*/ 0 w 1796"/>
                <a:gd name="T7" fmla="*/ 1307 h 1709"/>
                <a:gd name="T8" fmla="*/ 151 w 1796"/>
                <a:gd name="T9" fmla="*/ 1458 h 1709"/>
                <a:gd name="T10" fmla="*/ 606 w 1796"/>
                <a:gd name="T11" fmla="*/ 1458 h 1709"/>
                <a:gd name="T12" fmla="*/ 526 w 1796"/>
                <a:gd name="T13" fmla="*/ 1545 h 1709"/>
                <a:gd name="T14" fmla="*/ 483 w 1796"/>
                <a:gd name="T15" fmla="*/ 1590 h 1709"/>
                <a:gd name="T16" fmla="*/ 479 w 1796"/>
                <a:gd name="T17" fmla="*/ 1659 h 1709"/>
                <a:gd name="T18" fmla="*/ 593 w 1796"/>
                <a:gd name="T19" fmla="*/ 1709 h 1709"/>
                <a:gd name="T20" fmla="*/ 1203 w 1796"/>
                <a:gd name="T21" fmla="*/ 1709 h 1709"/>
                <a:gd name="T22" fmla="*/ 1316 w 1796"/>
                <a:gd name="T23" fmla="*/ 1659 h 1709"/>
                <a:gd name="T24" fmla="*/ 1312 w 1796"/>
                <a:gd name="T25" fmla="*/ 1590 h 1709"/>
                <a:gd name="T26" fmla="*/ 1270 w 1796"/>
                <a:gd name="T27" fmla="*/ 1545 h 1709"/>
                <a:gd name="T28" fmla="*/ 1190 w 1796"/>
                <a:gd name="T29" fmla="*/ 1458 h 1709"/>
                <a:gd name="T30" fmla="*/ 1645 w 1796"/>
                <a:gd name="T31" fmla="*/ 1458 h 1709"/>
                <a:gd name="T32" fmla="*/ 1796 w 1796"/>
                <a:gd name="T33" fmla="*/ 1307 h 1709"/>
                <a:gd name="T34" fmla="*/ 1796 w 1796"/>
                <a:gd name="T35" fmla="*/ 151 h 1709"/>
                <a:gd name="T36" fmla="*/ 1645 w 1796"/>
                <a:gd name="T37" fmla="*/ 0 h 1709"/>
                <a:gd name="T38" fmla="*/ 1231 w 1796"/>
                <a:gd name="T39" fmla="*/ 1585 h 1709"/>
                <a:gd name="T40" fmla="*/ 1267 w 1796"/>
                <a:gd name="T41" fmla="*/ 1622 h 1709"/>
                <a:gd name="T42" fmla="*/ 1265 w 1796"/>
                <a:gd name="T43" fmla="*/ 1635 h 1709"/>
                <a:gd name="T44" fmla="*/ 1203 w 1796"/>
                <a:gd name="T45" fmla="*/ 1653 h 1709"/>
                <a:gd name="T46" fmla="*/ 593 w 1796"/>
                <a:gd name="T47" fmla="*/ 1653 h 1709"/>
                <a:gd name="T48" fmla="*/ 530 w 1796"/>
                <a:gd name="T49" fmla="*/ 1635 h 1709"/>
                <a:gd name="T50" fmla="*/ 528 w 1796"/>
                <a:gd name="T51" fmla="*/ 1623 h 1709"/>
                <a:gd name="T52" fmla="*/ 528 w 1796"/>
                <a:gd name="T53" fmla="*/ 1623 h 1709"/>
                <a:gd name="T54" fmla="*/ 565 w 1796"/>
                <a:gd name="T55" fmla="*/ 1585 h 1709"/>
                <a:gd name="T56" fmla="*/ 672 w 1796"/>
                <a:gd name="T57" fmla="*/ 1458 h 1709"/>
                <a:gd name="T58" fmla="*/ 1124 w 1796"/>
                <a:gd name="T59" fmla="*/ 1458 h 1709"/>
                <a:gd name="T60" fmla="*/ 1231 w 1796"/>
                <a:gd name="T61" fmla="*/ 1585 h 1709"/>
                <a:gd name="T62" fmla="*/ 1684 w 1796"/>
                <a:gd name="T63" fmla="*/ 1307 h 1709"/>
                <a:gd name="T64" fmla="*/ 1645 w 1796"/>
                <a:gd name="T65" fmla="*/ 1346 h 1709"/>
                <a:gd name="T66" fmla="*/ 151 w 1796"/>
                <a:gd name="T67" fmla="*/ 1346 h 1709"/>
                <a:gd name="T68" fmla="*/ 112 w 1796"/>
                <a:gd name="T69" fmla="*/ 1307 h 1709"/>
                <a:gd name="T70" fmla="*/ 112 w 1796"/>
                <a:gd name="T71" fmla="*/ 151 h 1709"/>
                <a:gd name="T72" fmla="*/ 151 w 1796"/>
                <a:gd name="T73" fmla="*/ 112 h 1709"/>
                <a:gd name="T74" fmla="*/ 1645 w 1796"/>
                <a:gd name="T75" fmla="*/ 112 h 1709"/>
                <a:gd name="T76" fmla="*/ 1684 w 1796"/>
                <a:gd name="T77" fmla="*/ 151 h 1709"/>
                <a:gd name="T78" fmla="*/ 1684 w 1796"/>
                <a:gd name="T79" fmla="*/ 1307 h 1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96" h="1709">
                  <a:moveTo>
                    <a:pt x="1645" y="0"/>
                  </a:moveTo>
                  <a:cubicBezTo>
                    <a:pt x="151" y="0"/>
                    <a:pt x="151" y="0"/>
                    <a:pt x="151" y="0"/>
                  </a:cubicBezTo>
                  <a:cubicBezTo>
                    <a:pt x="68" y="0"/>
                    <a:pt x="0" y="67"/>
                    <a:pt x="0" y="151"/>
                  </a:cubicBezTo>
                  <a:cubicBezTo>
                    <a:pt x="0" y="1307"/>
                    <a:pt x="0" y="1307"/>
                    <a:pt x="0" y="1307"/>
                  </a:cubicBezTo>
                  <a:cubicBezTo>
                    <a:pt x="0" y="1390"/>
                    <a:pt x="68" y="1458"/>
                    <a:pt x="151" y="1458"/>
                  </a:cubicBezTo>
                  <a:cubicBezTo>
                    <a:pt x="606" y="1458"/>
                    <a:pt x="606" y="1458"/>
                    <a:pt x="606" y="1458"/>
                  </a:cubicBezTo>
                  <a:cubicBezTo>
                    <a:pt x="582" y="1488"/>
                    <a:pt x="544" y="1527"/>
                    <a:pt x="526" y="1545"/>
                  </a:cubicBezTo>
                  <a:cubicBezTo>
                    <a:pt x="506" y="1564"/>
                    <a:pt x="491" y="1579"/>
                    <a:pt x="483" y="1590"/>
                  </a:cubicBezTo>
                  <a:cubicBezTo>
                    <a:pt x="472" y="1605"/>
                    <a:pt x="467" y="1634"/>
                    <a:pt x="479" y="1659"/>
                  </a:cubicBezTo>
                  <a:cubicBezTo>
                    <a:pt x="491" y="1682"/>
                    <a:pt x="520" y="1709"/>
                    <a:pt x="593" y="1709"/>
                  </a:cubicBezTo>
                  <a:cubicBezTo>
                    <a:pt x="1203" y="1709"/>
                    <a:pt x="1203" y="1709"/>
                    <a:pt x="1203" y="1709"/>
                  </a:cubicBezTo>
                  <a:cubicBezTo>
                    <a:pt x="1276" y="1709"/>
                    <a:pt x="1305" y="1682"/>
                    <a:pt x="1316" y="1659"/>
                  </a:cubicBezTo>
                  <a:cubicBezTo>
                    <a:pt x="1329" y="1634"/>
                    <a:pt x="1324" y="1605"/>
                    <a:pt x="1312" y="1590"/>
                  </a:cubicBezTo>
                  <a:cubicBezTo>
                    <a:pt x="1304" y="1579"/>
                    <a:pt x="1289" y="1564"/>
                    <a:pt x="1270" y="1545"/>
                  </a:cubicBezTo>
                  <a:cubicBezTo>
                    <a:pt x="1252" y="1527"/>
                    <a:pt x="1213" y="1488"/>
                    <a:pt x="1190" y="1458"/>
                  </a:cubicBezTo>
                  <a:cubicBezTo>
                    <a:pt x="1645" y="1458"/>
                    <a:pt x="1645" y="1458"/>
                    <a:pt x="1645" y="1458"/>
                  </a:cubicBezTo>
                  <a:cubicBezTo>
                    <a:pt x="1728" y="1458"/>
                    <a:pt x="1796" y="1390"/>
                    <a:pt x="1796" y="1307"/>
                  </a:cubicBezTo>
                  <a:cubicBezTo>
                    <a:pt x="1796" y="151"/>
                    <a:pt x="1796" y="151"/>
                    <a:pt x="1796" y="151"/>
                  </a:cubicBezTo>
                  <a:cubicBezTo>
                    <a:pt x="1796" y="67"/>
                    <a:pt x="1728" y="0"/>
                    <a:pt x="1645" y="0"/>
                  </a:cubicBezTo>
                  <a:close/>
                  <a:moveTo>
                    <a:pt x="1231" y="1585"/>
                  </a:moveTo>
                  <a:cubicBezTo>
                    <a:pt x="1247" y="1601"/>
                    <a:pt x="1262" y="1616"/>
                    <a:pt x="1267" y="1622"/>
                  </a:cubicBezTo>
                  <a:cubicBezTo>
                    <a:pt x="1267" y="1622"/>
                    <a:pt x="1269" y="1629"/>
                    <a:pt x="1265" y="1635"/>
                  </a:cubicBezTo>
                  <a:cubicBezTo>
                    <a:pt x="1258" y="1646"/>
                    <a:pt x="1235" y="1653"/>
                    <a:pt x="1203" y="1653"/>
                  </a:cubicBezTo>
                  <a:cubicBezTo>
                    <a:pt x="593" y="1653"/>
                    <a:pt x="593" y="1653"/>
                    <a:pt x="593" y="1653"/>
                  </a:cubicBezTo>
                  <a:cubicBezTo>
                    <a:pt x="561" y="1653"/>
                    <a:pt x="538" y="1646"/>
                    <a:pt x="530" y="1635"/>
                  </a:cubicBezTo>
                  <a:cubicBezTo>
                    <a:pt x="527" y="1629"/>
                    <a:pt x="528" y="1623"/>
                    <a:pt x="528" y="1623"/>
                  </a:cubicBezTo>
                  <a:cubicBezTo>
                    <a:pt x="528" y="1623"/>
                    <a:pt x="528" y="1623"/>
                    <a:pt x="528" y="1623"/>
                  </a:cubicBezTo>
                  <a:cubicBezTo>
                    <a:pt x="534" y="1616"/>
                    <a:pt x="549" y="1601"/>
                    <a:pt x="565" y="1585"/>
                  </a:cubicBezTo>
                  <a:cubicBezTo>
                    <a:pt x="614" y="1536"/>
                    <a:pt x="654" y="1494"/>
                    <a:pt x="672" y="1458"/>
                  </a:cubicBezTo>
                  <a:cubicBezTo>
                    <a:pt x="1124" y="1458"/>
                    <a:pt x="1124" y="1458"/>
                    <a:pt x="1124" y="1458"/>
                  </a:cubicBezTo>
                  <a:cubicBezTo>
                    <a:pt x="1142" y="1494"/>
                    <a:pt x="1182" y="1536"/>
                    <a:pt x="1231" y="1585"/>
                  </a:cubicBezTo>
                  <a:close/>
                  <a:moveTo>
                    <a:pt x="1684" y="1307"/>
                  </a:moveTo>
                  <a:cubicBezTo>
                    <a:pt x="1684" y="1328"/>
                    <a:pt x="1666" y="1346"/>
                    <a:pt x="1645" y="1346"/>
                  </a:cubicBezTo>
                  <a:cubicBezTo>
                    <a:pt x="151" y="1346"/>
                    <a:pt x="151" y="1346"/>
                    <a:pt x="151" y="1346"/>
                  </a:cubicBezTo>
                  <a:cubicBezTo>
                    <a:pt x="129" y="1346"/>
                    <a:pt x="112" y="1328"/>
                    <a:pt x="112" y="1307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2" y="129"/>
                    <a:pt x="129" y="112"/>
                    <a:pt x="151" y="112"/>
                  </a:cubicBezTo>
                  <a:cubicBezTo>
                    <a:pt x="1645" y="112"/>
                    <a:pt x="1645" y="112"/>
                    <a:pt x="1645" y="112"/>
                  </a:cubicBezTo>
                  <a:cubicBezTo>
                    <a:pt x="1666" y="112"/>
                    <a:pt x="1684" y="129"/>
                    <a:pt x="1684" y="151"/>
                  </a:cubicBezTo>
                  <a:lnTo>
                    <a:pt x="1684" y="13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2963" y="846138"/>
              <a:ext cx="5064125" cy="3376613"/>
            </a:xfrm>
            <a:custGeom>
              <a:avLst/>
              <a:gdLst>
                <a:gd name="T0" fmla="*/ 1252 w 1348"/>
                <a:gd name="T1" fmla="*/ 0 h 899"/>
                <a:gd name="T2" fmla="*/ 96 w 1348"/>
                <a:gd name="T3" fmla="*/ 0 h 899"/>
                <a:gd name="T4" fmla="*/ 0 w 1348"/>
                <a:gd name="T5" fmla="*/ 95 h 899"/>
                <a:gd name="T6" fmla="*/ 0 w 1348"/>
                <a:gd name="T7" fmla="*/ 803 h 899"/>
                <a:gd name="T8" fmla="*/ 96 w 1348"/>
                <a:gd name="T9" fmla="*/ 899 h 899"/>
                <a:gd name="T10" fmla="*/ 1252 w 1348"/>
                <a:gd name="T11" fmla="*/ 899 h 899"/>
                <a:gd name="T12" fmla="*/ 1348 w 1348"/>
                <a:gd name="T13" fmla="*/ 803 h 899"/>
                <a:gd name="T14" fmla="*/ 1348 w 1348"/>
                <a:gd name="T15" fmla="*/ 95 h 899"/>
                <a:gd name="T16" fmla="*/ 1252 w 1348"/>
                <a:gd name="T17" fmla="*/ 0 h 899"/>
                <a:gd name="T18" fmla="*/ 1291 w 1348"/>
                <a:gd name="T19" fmla="*/ 803 h 899"/>
                <a:gd name="T20" fmla="*/ 1252 w 1348"/>
                <a:gd name="T21" fmla="*/ 843 h 899"/>
                <a:gd name="T22" fmla="*/ 96 w 1348"/>
                <a:gd name="T23" fmla="*/ 843 h 899"/>
                <a:gd name="T24" fmla="*/ 56 w 1348"/>
                <a:gd name="T25" fmla="*/ 803 h 899"/>
                <a:gd name="T26" fmla="*/ 56 w 1348"/>
                <a:gd name="T27" fmla="*/ 95 h 899"/>
                <a:gd name="T28" fmla="*/ 96 w 1348"/>
                <a:gd name="T29" fmla="*/ 56 h 899"/>
                <a:gd name="T30" fmla="*/ 1252 w 1348"/>
                <a:gd name="T31" fmla="*/ 56 h 899"/>
                <a:gd name="T32" fmla="*/ 1291 w 1348"/>
                <a:gd name="T33" fmla="*/ 95 h 899"/>
                <a:gd name="T34" fmla="*/ 1291 w 1348"/>
                <a:gd name="T35" fmla="*/ 803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48" h="899">
                  <a:moveTo>
                    <a:pt x="1252" y="0"/>
                  </a:moveTo>
                  <a:cubicBezTo>
                    <a:pt x="96" y="0"/>
                    <a:pt x="96" y="0"/>
                    <a:pt x="96" y="0"/>
                  </a:cubicBezTo>
                  <a:cubicBezTo>
                    <a:pt x="43" y="0"/>
                    <a:pt x="0" y="43"/>
                    <a:pt x="0" y="95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0" y="856"/>
                    <a:pt x="43" y="899"/>
                    <a:pt x="96" y="899"/>
                  </a:cubicBezTo>
                  <a:cubicBezTo>
                    <a:pt x="1252" y="899"/>
                    <a:pt x="1252" y="899"/>
                    <a:pt x="1252" y="899"/>
                  </a:cubicBezTo>
                  <a:cubicBezTo>
                    <a:pt x="1305" y="899"/>
                    <a:pt x="1348" y="856"/>
                    <a:pt x="1348" y="803"/>
                  </a:cubicBezTo>
                  <a:cubicBezTo>
                    <a:pt x="1348" y="95"/>
                    <a:pt x="1348" y="95"/>
                    <a:pt x="1348" y="95"/>
                  </a:cubicBezTo>
                  <a:cubicBezTo>
                    <a:pt x="1348" y="43"/>
                    <a:pt x="1305" y="0"/>
                    <a:pt x="1252" y="0"/>
                  </a:cubicBezTo>
                  <a:close/>
                  <a:moveTo>
                    <a:pt x="1291" y="803"/>
                  </a:moveTo>
                  <a:cubicBezTo>
                    <a:pt x="1291" y="825"/>
                    <a:pt x="1274" y="843"/>
                    <a:pt x="1252" y="843"/>
                  </a:cubicBezTo>
                  <a:cubicBezTo>
                    <a:pt x="96" y="843"/>
                    <a:pt x="96" y="843"/>
                    <a:pt x="96" y="843"/>
                  </a:cubicBezTo>
                  <a:cubicBezTo>
                    <a:pt x="74" y="843"/>
                    <a:pt x="56" y="825"/>
                    <a:pt x="56" y="803"/>
                  </a:cubicBezTo>
                  <a:cubicBezTo>
                    <a:pt x="56" y="95"/>
                    <a:pt x="56" y="95"/>
                    <a:pt x="56" y="95"/>
                  </a:cubicBezTo>
                  <a:cubicBezTo>
                    <a:pt x="56" y="74"/>
                    <a:pt x="74" y="56"/>
                    <a:pt x="96" y="56"/>
                  </a:cubicBezTo>
                  <a:cubicBezTo>
                    <a:pt x="1252" y="56"/>
                    <a:pt x="1252" y="56"/>
                    <a:pt x="1252" y="56"/>
                  </a:cubicBezTo>
                  <a:cubicBezTo>
                    <a:pt x="1274" y="56"/>
                    <a:pt x="1291" y="74"/>
                    <a:pt x="1291" y="95"/>
                  </a:cubicBezTo>
                  <a:lnTo>
                    <a:pt x="1291" y="8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59113" y="4321176"/>
              <a:ext cx="631825" cy="630238"/>
            </a:xfrm>
            <a:custGeom>
              <a:avLst/>
              <a:gdLst>
                <a:gd name="T0" fmla="*/ 84 w 168"/>
                <a:gd name="T1" fmla="*/ 0 h 168"/>
                <a:gd name="T2" fmla="*/ 0 w 168"/>
                <a:gd name="T3" fmla="*/ 84 h 168"/>
                <a:gd name="T4" fmla="*/ 84 w 168"/>
                <a:gd name="T5" fmla="*/ 168 h 168"/>
                <a:gd name="T6" fmla="*/ 168 w 168"/>
                <a:gd name="T7" fmla="*/ 84 h 168"/>
                <a:gd name="T8" fmla="*/ 84 w 168"/>
                <a:gd name="T9" fmla="*/ 0 h 168"/>
                <a:gd name="T10" fmla="*/ 84 w 168"/>
                <a:gd name="T11" fmla="*/ 112 h 168"/>
                <a:gd name="T12" fmla="*/ 56 w 168"/>
                <a:gd name="T13" fmla="*/ 84 h 168"/>
                <a:gd name="T14" fmla="*/ 84 w 168"/>
                <a:gd name="T15" fmla="*/ 56 h 168"/>
                <a:gd name="T16" fmla="*/ 112 w 168"/>
                <a:gd name="T17" fmla="*/ 84 h 168"/>
                <a:gd name="T18" fmla="*/ 84 w 168"/>
                <a:gd name="T19" fmla="*/ 11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8" h="168">
                  <a:moveTo>
                    <a:pt x="84" y="0"/>
                  </a:moveTo>
                  <a:cubicBezTo>
                    <a:pt x="38" y="0"/>
                    <a:pt x="0" y="38"/>
                    <a:pt x="0" y="84"/>
                  </a:cubicBezTo>
                  <a:cubicBezTo>
                    <a:pt x="0" y="131"/>
                    <a:pt x="38" y="168"/>
                    <a:pt x="84" y="168"/>
                  </a:cubicBezTo>
                  <a:cubicBezTo>
                    <a:pt x="130" y="168"/>
                    <a:pt x="168" y="131"/>
                    <a:pt x="168" y="84"/>
                  </a:cubicBezTo>
                  <a:cubicBezTo>
                    <a:pt x="168" y="38"/>
                    <a:pt x="130" y="0"/>
                    <a:pt x="84" y="0"/>
                  </a:cubicBezTo>
                  <a:close/>
                  <a:moveTo>
                    <a:pt x="84" y="112"/>
                  </a:moveTo>
                  <a:cubicBezTo>
                    <a:pt x="68" y="112"/>
                    <a:pt x="56" y="100"/>
                    <a:pt x="56" y="84"/>
                  </a:cubicBezTo>
                  <a:cubicBezTo>
                    <a:pt x="56" y="69"/>
                    <a:pt x="68" y="56"/>
                    <a:pt x="84" y="56"/>
                  </a:cubicBezTo>
                  <a:cubicBezTo>
                    <a:pt x="99" y="56"/>
                    <a:pt x="112" y="69"/>
                    <a:pt x="112" y="84"/>
                  </a:cubicBezTo>
                  <a:cubicBezTo>
                    <a:pt x="112" y="100"/>
                    <a:pt x="99" y="112"/>
                    <a:pt x="84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28888" y="2533651"/>
              <a:ext cx="628650" cy="1262063"/>
            </a:xfrm>
            <a:custGeom>
              <a:avLst/>
              <a:gdLst>
                <a:gd name="T0" fmla="*/ 125 w 167"/>
                <a:gd name="T1" fmla="*/ 0 h 336"/>
                <a:gd name="T2" fmla="*/ 42 w 167"/>
                <a:gd name="T3" fmla="*/ 0 h 336"/>
                <a:gd name="T4" fmla="*/ 0 w 167"/>
                <a:gd name="T5" fmla="*/ 42 h 336"/>
                <a:gd name="T6" fmla="*/ 0 w 167"/>
                <a:gd name="T7" fmla="*/ 294 h 336"/>
                <a:gd name="T8" fmla="*/ 42 w 167"/>
                <a:gd name="T9" fmla="*/ 336 h 336"/>
                <a:gd name="T10" fmla="*/ 125 w 167"/>
                <a:gd name="T11" fmla="*/ 336 h 336"/>
                <a:gd name="T12" fmla="*/ 167 w 167"/>
                <a:gd name="T13" fmla="*/ 294 h 336"/>
                <a:gd name="T14" fmla="*/ 167 w 167"/>
                <a:gd name="T15" fmla="*/ 42 h 336"/>
                <a:gd name="T16" fmla="*/ 125 w 167"/>
                <a:gd name="T1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336">
                  <a:moveTo>
                    <a:pt x="125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19" y="0"/>
                    <a:pt x="0" y="18"/>
                    <a:pt x="0" y="42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0" y="317"/>
                    <a:pt x="19" y="336"/>
                    <a:pt x="42" y="336"/>
                  </a:cubicBezTo>
                  <a:cubicBezTo>
                    <a:pt x="125" y="336"/>
                    <a:pt x="125" y="336"/>
                    <a:pt x="125" y="336"/>
                  </a:cubicBezTo>
                  <a:cubicBezTo>
                    <a:pt x="148" y="336"/>
                    <a:pt x="167" y="317"/>
                    <a:pt x="167" y="294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18"/>
                    <a:pt x="148" y="0"/>
                    <a:pt x="1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2326" y="1266826"/>
              <a:ext cx="635000" cy="2528888"/>
            </a:xfrm>
            <a:custGeom>
              <a:avLst/>
              <a:gdLst>
                <a:gd name="T0" fmla="*/ 126 w 169"/>
                <a:gd name="T1" fmla="*/ 0 h 673"/>
                <a:gd name="T2" fmla="*/ 42 w 169"/>
                <a:gd name="T3" fmla="*/ 0 h 673"/>
                <a:gd name="T4" fmla="*/ 0 w 169"/>
                <a:gd name="T5" fmla="*/ 41 h 673"/>
                <a:gd name="T6" fmla="*/ 0 w 169"/>
                <a:gd name="T7" fmla="*/ 632 h 673"/>
                <a:gd name="T8" fmla="*/ 42 w 169"/>
                <a:gd name="T9" fmla="*/ 673 h 673"/>
                <a:gd name="T10" fmla="*/ 126 w 169"/>
                <a:gd name="T11" fmla="*/ 673 h 673"/>
                <a:gd name="T12" fmla="*/ 169 w 169"/>
                <a:gd name="T13" fmla="*/ 632 h 673"/>
                <a:gd name="T14" fmla="*/ 169 w 169"/>
                <a:gd name="T15" fmla="*/ 41 h 673"/>
                <a:gd name="T16" fmla="*/ 126 w 169"/>
                <a:gd name="T17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9" h="673">
                  <a:moveTo>
                    <a:pt x="126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19" y="0"/>
                    <a:pt x="0" y="19"/>
                    <a:pt x="0" y="41"/>
                  </a:cubicBezTo>
                  <a:cubicBezTo>
                    <a:pt x="0" y="632"/>
                    <a:pt x="0" y="632"/>
                    <a:pt x="0" y="632"/>
                  </a:cubicBezTo>
                  <a:cubicBezTo>
                    <a:pt x="0" y="655"/>
                    <a:pt x="19" y="673"/>
                    <a:pt x="42" y="673"/>
                  </a:cubicBezTo>
                  <a:cubicBezTo>
                    <a:pt x="126" y="673"/>
                    <a:pt x="126" y="673"/>
                    <a:pt x="126" y="673"/>
                  </a:cubicBezTo>
                  <a:cubicBezTo>
                    <a:pt x="150" y="673"/>
                    <a:pt x="169" y="655"/>
                    <a:pt x="169" y="632"/>
                  </a:cubicBezTo>
                  <a:cubicBezTo>
                    <a:pt x="169" y="41"/>
                    <a:pt x="169" y="41"/>
                    <a:pt x="169" y="41"/>
                  </a:cubicBezTo>
                  <a:cubicBezTo>
                    <a:pt x="169" y="19"/>
                    <a:pt x="150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84576" y="2112963"/>
              <a:ext cx="627063" cy="1682750"/>
            </a:xfrm>
            <a:custGeom>
              <a:avLst/>
              <a:gdLst>
                <a:gd name="T0" fmla="*/ 125 w 167"/>
                <a:gd name="T1" fmla="*/ 0 h 448"/>
                <a:gd name="T2" fmla="*/ 41 w 167"/>
                <a:gd name="T3" fmla="*/ 0 h 448"/>
                <a:gd name="T4" fmla="*/ 0 w 167"/>
                <a:gd name="T5" fmla="*/ 40 h 448"/>
                <a:gd name="T6" fmla="*/ 0 w 167"/>
                <a:gd name="T7" fmla="*/ 407 h 448"/>
                <a:gd name="T8" fmla="*/ 41 w 167"/>
                <a:gd name="T9" fmla="*/ 448 h 448"/>
                <a:gd name="T10" fmla="*/ 125 w 167"/>
                <a:gd name="T11" fmla="*/ 448 h 448"/>
                <a:gd name="T12" fmla="*/ 167 w 167"/>
                <a:gd name="T13" fmla="*/ 407 h 448"/>
                <a:gd name="T14" fmla="*/ 167 w 167"/>
                <a:gd name="T15" fmla="*/ 40 h 448"/>
                <a:gd name="T16" fmla="*/ 125 w 167"/>
                <a:gd name="T17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448">
                  <a:moveTo>
                    <a:pt x="125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0" y="430"/>
                    <a:pt x="18" y="448"/>
                    <a:pt x="41" y="448"/>
                  </a:cubicBezTo>
                  <a:cubicBezTo>
                    <a:pt x="125" y="448"/>
                    <a:pt x="125" y="448"/>
                    <a:pt x="125" y="448"/>
                  </a:cubicBezTo>
                  <a:cubicBezTo>
                    <a:pt x="148" y="448"/>
                    <a:pt x="167" y="430"/>
                    <a:pt x="167" y="407"/>
                  </a:cubicBezTo>
                  <a:cubicBezTo>
                    <a:pt x="167" y="40"/>
                    <a:pt x="167" y="40"/>
                    <a:pt x="167" y="40"/>
                  </a:cubicBezTo>
                  <a:cubicBezTo>
                    <a:pt x="167" y="18"/>
                    <a:pt x="148" y="0"/>
                    <a:pt x="1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74788" y="1687513"/>
              <a:ext cx="633413" cy="2108200"/>
            </a:xfrm>
            <a:custGeom>
              <a:avLst/>
              <a:gdLst>
                <a:gd name="T0" fmla="*/ 127 w 169"/>
                <a:gd name="T1" fmla="*/ 0 h 561"/>
                <a:gd name="T2" fmla="*/ 43 w 169"/>
                <a:gd name="T3" fmla="*/ 0 h 561"/>
                <a:gd name="T4" fmla="*/ 0 w 169"/>
                <a:gd name="T5" fmla="*/ 40 h 561"/>
                <a:gd name="T6" fmla="*/ 0 w 169"/>
                <a:gd name="T7" fmla="*/ 521 h 561"/>
                <a:gd name="T8" fmla="*/ 43 w 169"/>
                <a:gd name="T9" fmla="*/ 561 h 561"/>
                <a:gd name="T10" fmla="*/ 127 w 169"/>
                <a:gd name="T11" fmla="*/ 561 h 561"/>
                <a:gd name="T12" fmla="*/ 169 w 169"/>
                <a:gd name="T13" fmla="*/ 521 h 561"/>
                <a:gd name="T14" fmla="*/ 169 w 169"/>
                <a:gd name="T15" fmla="*/ 40 h 561"/>
                <a:gd name="T16" fmla="*/ 127 w 169"/>
                <a:gd name="T17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9" h="561">
                  <a:moveTo>
                    <a:pt x="127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8"/>
                    <a:pt x="0" y="40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43"/>
                    <a:pt x="19" y="561"/>
                    <a:pt x="43" y="561"/>
                  </a:cubicBezTo>
                  <a:cubicBezTo>
                    <a:pt x="127" y="561"/>
                    <a:pt x="127" y="561"/>
                    <a:pt x="127" y="561"/>
                  </a:cubicBezTo>
                  <a:cubicBezTo>
                    <a:pt x="150" y="561"/>
                    <a:pt x="169" y="543"/>
                    <a:pt x="169" y="521"/>
                  </a:cubicBezTo>
                  <a:cubicBezTo>
                    <a:pt x="169" y="40"/>
                    <a:pt x="169" y="40"/>
                    <a:pt x="169" y="40"/>
                  </a:cubicBezTo>
                  <a:cubicBezTo>
                    <a:pt x="169" y="18"/>
                    <a:pt x="150" y="0"/>
                    <a:pt x="1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71" name="Group 93出自【趣你的PPT】(微信:qunideppt)：最优质的PPT资源库"/>
          <p:cNvGrpSpPr/>
          <p:nvPr/>
        </p:nvGrpSpPr>
        <p:grpSpPr>
          <a:xfrm>
            <a:off x="7223294" y="3032527"/>
            <a:ext cx="495438" cy="402549"/>
            <a:chOff x="1588" y="1588"/>
            <a:chExt cx="8399462" cy="6824662"/>
          </a:xfrm>
          <a:solidFill>
            <a:srgbClr val="FFFFFF"/>
          </a:solidFill>
        </p:grpSpPr>
        <p:sp>
          <p:nvSpPr>
            <p:cNvPr id="7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30388" y="2100263"/>
              <a:ext cx="3157537" cy="3151187"/>
            </a:xfrm>
            <a:custGeom>
              <a:avLst/>
              <a:gdLst>
                <a:gd name="T0" fmla="*/ 421 w 841"/>
                <a:gd name="T1" fmla="*/ 70 h 839"/>
                <a:gd name="T2" fmla="*/ 771 w 841"/>
                <a:gd name="T3" fmla="*/ 420 h 839"/>
                <a:gd name="T4" fmla="*/ 421 w 841"/>
                <a:gd name="T5" fmla="*/ 769 h 839"/>
                <a:gd name="T6" fmla="*/ 70 w 841"/>
                <a:gd name="T7" fmla="*/ 420 h 839"/>
                <a:gd name="T8" fmla="*/ 421 w 841"/>
                <a:gd name="T9" fmla="*/ 70 h 839"/>
                <a:gd name="T10" fmla="*/ 421 w 841"/>
                <a:gd name="T11" fmla="*/ 0 h 839"/>
                <a:gd name="T12" fmla="*/ 0 w 841"/>
                <a:gd name="T13" fmla="*/ 420 h 839"/>
                <a:gd name="T14" fmla="*/ 421 w 841"/>
                <a:gd name="T15" fmla="*/ 839 h 839"/>
                <a:gd name="T16" fmla="*/ 841 w 841"/>
                <a:gd name="T17" fmla="*/ 420 h 839"/>
                <a:gd name="T18" fmla="*/ 421 w 841"/>
                <a:gd name="T19" fmla="*/ 0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1" h="839">
                  <a:moveTo>
                    <a:pt x="421" y="70"/>
                  </a:moveTo>
                  <a:cubicBezTo>
                    <a:pt x="614" y="70"/>
                    <a:pt x="771" y="227"/>
                    <a:pt x="771" y="420"/>
                  </a:cubicBezTo>
                  <a:cubicBezTo>
                    <a:pt x="771" y="613"/>
                    <a:pt x="614" y="769"/>
                    <a:pt x="421" y="769"/>
                  </a:cubicBezTo>
                  <a:cubicBezTo>
                    <a:pt x="227" y="769"/>
                    <a:pt x="70" y="613"/>
                    <a:pt x="70" y="420"/>
                  </a:cubicBezTo>
                  <a:cubicBezTo>
                    <a:pt x="70" y="227"/>
                    <a:pt x="227" y="70"/>
                    <a:pt x="421" y="70"/>
                  </a:cubicBezTo>
                  <a:moveTo>
                    <a:pt x="421" y="0"/>
                  </a:moveTo>
                  <a:cubicBezTo>
                    <a:pt x="189" y="0"/>
                    <a:pt x="0" y="188"/>
                    <a:pt x="0" y="420"/>
                  </a:cubicBezTo>
                  <a:cubicBezTo>
                    <a:pt x="0" y="651"/>
                    <a:pt x="189" y="839"/>
                    <a:pt x="421" y="839"/>
                  </a:cubicBezTo>
                  <a:cubicBezTo>
                    <a:pt x="652" y="839"/>
                    <a:pt x="841" y="651"/>
                    <a:pt x="841" y="420"/>
                  </a:cubicBezTo>
                  <a:cubicBezTo>
                    <a:pt x="841" y="188"/>
                    <a:pt x="652" y="0"/>
                    <a:pt x="4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87613" y="2757488"/>
              <a:ext cx="1050925" cy="1052512"/>
            </a:xfrm>
            <a:custGeom>
              <a:avLst/>
              <a:gdLst>
                <a:gd name="T0" fmla="*/ 35 w 280"/>
                <a:gd name="T1" fmla="*/ 280 h 280"/>
                <a:gd name="T2" fmla="*/ 0 w 280"/>
                <a:gd name="T3" fmla="*/ 245 h 280"/>
                <a:gd name="T4" fmla="*/ 246 w 280"/>
                <a:gd name="T5" fmla="*/ 0 h 280"/>
                <a:gd name="T6" fmla="*/ 280 w 280"/>
                <a:gd name="T7" fmla="*/ 35 h 280"/>
                <a:gd name="T8" fmla="*/ 246 w 280"/>
                <a:gd name="T9" fmla="*/ 70 h 280"/>
                <a:gd name="T10" fmla="*/ 70 w 280"/>
                <a:gd name="T11" fmla="*/ 245 h 280"/>
                <a:gd name="T12" fmla="*/ 35 w 280"/>
                <a:gd name="T13" fmla="*/ 28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0" h="280">
                  <a:moveTo>
                    <a:pt x="35" y="280"/>
                  </a:moveTo>
                  <a:cubicBezTo>
                    <a:pt x="16" y="280"/>
                    <a:pt x="0" y="264"/>
                    <a:pt x="0" y="245"/>
                  </a:cubicBezTo>
                  <a:cubicBezTo>
                    <a:pt x="0" y="110"/>
                    <a:pt x="110" y="0"/>
                    <a:pt x="246" y="0"/>
                  </a:cubicBezTo>
                  <a:cubicBezTo>
                    <a:pt x="265" y="0"/>
                    <a:pt x="280" y="16"/>
                    <a:pt x="280" y="35"/>
                  </a:cubicBezTo>
                  <a:cubicBezTo>
                    <a:pt x="280" y="54"/>
                    <a:pt x="265" y="70"/>
                    <a:pt x="246" y="70"/>
                  </a:cubicBezTo>
                  <a:cubicBezTo>
                    <a:pt x="149" y="70"/>
                    <a:pt x="70" y="148"/>
                    <a:pt x="70" y="245"/>
                  </a:cubicBezTo>
                  <a:cubicBezTo>
                    <a:pt x="70" y="264"/>
                    <a:pt x="55" y="280"/>
                    <a:pt x="35" y="2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88" y="1588"/>
              <a:ext cx="8399462" cy="6824662"/>
            </a:xfrm>
            <a:custGeom>
              <a:avLst/>
              <a:gdLst>
                <a:gd name="T0" fmla="*/ 1825 w 2237"/>
                <a:gd name="T1" fmla="*/ 140 h 1817"/>
                <a:gd name="T2" fmla="*/ 1887 w 2237"/>
                <a:gd name="T3" fmla="*/ 202 h 1817"/>
                <a:gd name="T4" fmla="*/ 1887 w 2237"/>
                <a:gd name="T5" fmla="*/ 350 h 1817"/>
                <a:gd name="T6" fmla="*/ 2097 w 2237"/>
                <a:gd name="T7" fmla="*/ 520 h 1817"/>
                <a:gd name="T8" fmla="*/ 2097 w 2237"/>
                <a:gd name="T9" fmla="*/ 1507 h 1817"/>
                <a:gd name="T10" fmla="*/ 1920 w 2237"/>
                <a:gd name="T11" fmla="*/ 1678 h 1817"/>
                <a:gd name="T12" fmla="*/ 316 w 2237"/>
                <a:gd name="T13" fmla="*/ 1678 h 1817"/>
                <a:gd name="T14" fmla="*/ 140 w 2237"/>
                <a:gd name="T15" fmla="*/ 1507 h 1817"/>
                <a:gd name="T16" fmla="*/ 140 w 2237"/>
                <a:gd name="T17" fmla="*/ 520 h 1817"/>
                <a:gd name="T18" fmla="*/ 316 w 2237"/>
                <a:gd name="T19" fmla="*/ 349 h 1817"/>
                <a:gd name="T20" fmla="*/ 1258 w 2237"/>
                <a:gd name="T21" fmla="*/ 349 h 1817"/>
                <a:gd name="T22" fmla="*/ 1258 w 2237"/>
                <a:gd name="T23" fmla="*/ 202 h 1817"/>
                <a:gd name="T24" fmla="*/ 1320 w 2237"/>
                <a:gd name="T25" fmla="*/ 140 h 1817"/>
                <a:gd name="T26" fmla="*/ 1825 w 2237"/>
                <a:gd name="T27" fmla="*/ 140 h 1817"/>
                <a:gd name="T28" fmla="*/ 1825 w 2237"/>
                <a:gd name="T29" fmla="*/ 0 h 1817"/>
                <a:gd name="T30" fmla="*/ 1825 w 2237"/>
                <a:gd name="T31" fmla="*/ 0 h 1817"/>
                <a:gd name="T32" fmla="*/ 1320 w 2237"/>
                <a:gd name="T33" fmla="*/ 0 h 1817"/>
                <a:gd name="T34" fmla="*/ 1118 w 2237"/>
                <a:gd name="T35" fmla="*/ 202 h 1817"/>
                <a:gd name="T36" fmla="*/ 1118 w 2237"/>
                <a:gd name="T37" fmla="*/ 209 h 1817"/>
                <a:gd name="T38" fmla="*/ 316 w 2237"/>
                <a:gd name="T39" fmla="*/ 209 h 1817"/>
                <a:gd name="T40" fmla="*/ 0 w 2237"/>
                <a:gd name="T41" fmla="*/ 520 h 1817"/>
                <a:gd name="T42" fmla="*/ 0 w 2237"/>
                <a:gd name="T43" fmla="*/ 1507 h 1817"/>
                <a:gd name="T44" fmla="*/ 316 w 2237"/>
                <a:gd name="T45" fmla="*/ 1817 h 1817"/>
                <a:gd name="T46" fmla="*/ 1920 w 2237"/>
                <a:gd name="T47" fmla="*/ 1817 h 1817"/>
                <a:gd name="T48" fmla="*/ 2237 w 2237"/>
                <a:gd name="T49" fmla="*/ 1507 h 1817"/>
                <a:gd name="T50" fmla="*/ 2237 w 2237"/>
                <a:gd name="T51" fmla="*/ 520 h 1817"/>
                <a:gd name="T52" fmla="*/ 2027 w 2237"/>
                <a:gd name="T53" fmla="*/ 232 h 1817"/>
                <a:gd name="T54" fmla="*/ 2027 w 2237"/>
                <a:gd name="T55" fmla="*/ 202 h 1817"/>
                <a:gd name="T56" fmla="*/ 1825 w 2237"/>
                <a:gd name="T57" fmla="*/ 0 h 1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37" h="1817">
                  <a:moveTo>
                    <a:pt x="1825" y="140"/>
                  </a:moveTo>
                  <a:cubicBezTo>
                    <a:pt x="1859" y="140"/>
                    <a:pt x="1887" y="167"/>
                    <a:pt x="1887" y="202"/>
                  </a:cubicBezTo>
                  <a:cubicBezTo>
                    <a:pt x="1887" y="350"/>
                    <a:pt x="1887" y="350"/>
                    <a:pt x="1887" y="350"/>
                  </a:cubicBezTo>
                  <a:cubicBezTo>
                    <a:pt x="2027" y="350"/>
                    <a:pt x="2097" y="428"/>
                    <a:pt x="2097" y="520"/>
                  </a:cubicBezTo>
                  <a:cubicBezTo>
                    <a:pt x="2097" y="1507"/>
                    <a:pt x="2097" y="1507"/>
                    <a:pt x="2097" y="1507"/>
                  </a:cubicBezTo>
                  <a:cubicBezTo>
                    <a:pt x="2097" y="1601"/>
                    <a:pt x="2018" y="1678"/>
                    <a:pt x="1920" y="1678"/>
                  </a:cubicBezTo>
                  <a:cubicBezTo>
                    <a:pt x="316" y="1678"/>
                    <a:pt x="316" y="1678"/>
                    <a:pt x="316" y="1678"/>
                  </a:cubicBezTo>
                  <a:cubicBezTo>
                    <a:pt x="219" y="1678"/>
                    <a:pt x="140" y="1601"/>
                    <a:pt x="140" y="1507"/>
                  </a:cubicBezTo>
                  <a:cubicBezTo>
                    <a:pt x="140" y="520"/>
                    <a:pt x="140" y="520"/>
                    <a:pt x="140" y="520"/>
                  </a:cubicBezTo>
                  <a:cubicBezTo>
                    <a:pt x="140" y="426"/>
                    <a:pt x="219" y="349"/>
                    <a:pt x="316" y="349"/>
                  </a:cubicBezTo>
                  <a:cubicBezTo>
                    <a:pt x="1258" y="349"/>
                    <a:pt x="1258" y="349"/>
                    <a:pt x="1258" y="349"/>
                  </a:cubicBezTo>
                  <a:cubicBezTo>
                    <a:pt x="1258" y="202"/>
                    <a:pt x="1258" y="202"/>
                    <a:pt x="1258" y="202"/>
                  </a:cubicBezTo>
                  <a:cubicBezTo>
                    <a:pt x="1258" y="168"/>
                    <a:pt x="1286" y="140"/>
                    <a:pt x="1320" y="140"/>
                  </a:cubicBezTo>
                  <a:cubicBezTo>
                    <a:pt x="1825" y="140"/>
                    <a:pt x="1825" y="140"/>
                    <a:pt x="1825" y="140"/>
                  </a:cubicBezTo>
                  <a:moveTo>
                    <a:pt x="1825" y="0"/>
                  </a:moveTo>
                  <a:cubicBezTo>
                    <a:pt x="1825" y="0"/>
                    <a:pt x="1825" y="0"/>
                    <a:pt x="1825" y="0"/>
                  </a:cubicBezTo>
                  <a:cubicBezTo>
                    <a:pt x="1320" y="0"/>
                    <a:pt x="1320" y="0"/>
                    <a:pt x="1320" y="0"/>
                  </a:cubicBezTo>
                  <a:cubicBezTo>
                    <a:pt x="1209" y="0"/>
                    <a:pt x="1118" y="90"/>
                    <a:pt x="1118" y="202"/>
                  </a:cubicBezTo>
                  <a:cubicBezTo>
                    <a:pt x="1118" y="209"/>
                    <a:pt x="1118" y="209"/>
                    <a:pt x="1118" y="209"/>
                  </a:cubicBezTo>
                  <a:cubicBezTo>
                    <a:pt x="316" y="209"/>
                    <a:pt x="316" y="209"/>
                    <a:pt x="316" y="209"/>
                  </a:cubicBezTo>
                  <a:cubicBezTo>
                    <a:pt x="142" y="209"/>
                    <a:pt x="0" y="349"/>
                    <a:pt x="0" y="520"/>
                  </a:cubicBezTo>
                  <a:cubicBezTo>
                    <a:pt x="0" y="1507"/>
                    <a:pt x="0" y="1507"/>
                    <a:pt x="0" y="1507"/>
                  </a:cubicBezTo>
                  <a:cubicBezTo>
                    <a:pt x="0" y="1678"/>
                    <a:pt x="142" y="1817"/>
                    <a:pt x="316" y="1817"/>
                  </a:cubicBezTo>
                  <a:cubicBezTo>
                    <a:pt x="1920" y="1817"/>
                    <a:pt x="1920" y="1817"/>
                    <a:pt x="1920" y="1817"/>
                  </a:cubicBezTo>
                  <a:cubicBezTo>
                    <a:pt x="2095" y="1817"/>
                    <a:pt x="2237" y="1678"/>
                    <a:pt x="2237" y="1507"/>
                  </a:cubicBezTo>
                  <a:cubicBezTo>
                    <a:pt x="2237" y="520"/>
                    <a:pt x="2237" y="520"/>
                    <a:pt x="2237" y="520"/>
                  </a:cubicBezTo>
                  <a:cubicBezTo>
                    <a:pt x="2237" y="404"/>
                    <a:pt x="2170" y="280"/>
                    <a:pt x="2027" y="232"/>
                  </a:cubicBezTo>
                  <a:cubicBezTo>
                    <a:pt x="2027" y="202"/>
                    <a:pt x="2027" y="202"/>
                    <a:pt x="2027" y="202"/>
                  </a:cubicBezTo>
                  <a:cubicBezTo>
                    <a:pt x="2027" y="90"/>
                    <a:pt x="1936" y="0"/>
                    <a:pt x="18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987925" y="785813"/>
              <a:ext cx="1836737" cy="7889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76" name="Group 98出自【趣你的PPT】(微信:qunideppt)：最优质的PPT资源库"/>
          <p:cNvGrpSpPr/>
          <p:nvPr/>
        </p:nvGrpSpPr>
        <p:grpSpPr>
          <a:xfrm>
            <a:off x="9960881" y="3029058"/>
            <a:ext cx="504954" cy="409487"/>
            <a:chOff x="3175" y="1588"/>
            <a:chExt cx="4962526" cy="4024312"/>
          </a:xfrm>
          <a:solidFill>
            <a:srgbClr val="FFFFFF"/>
          </a:solidFill>
        </p:grpSpPr>
        <p:sp>
          <p:nvSpPr>
            <p:cNvPr id="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54150" y="2998788"/>
              <a:ext cx="1025525" cy="1027112"/>
            </a:xfrm>
            <a:custGeom>
              <a:avLst/>
              <a:gdLst>
                <a:gd name="T0" fmla="*/ 137 w 273"/>
                <a:gd name="T1" fmla="*/ 273 h 273"/>
                <a:gd name="T2" fmla="*/ 0 w 273"/>
                <a:gd name="T3" fmla="*/ 136 h 273"/>
                <a:gd name="T4" fmla="*/ 137 w 273"/>
                <a:gd name="T5" fmla="*/ 0 h 273"/>
                <a:gd name="T6" fmla="*/ 273 w 273"/>
                <a:gd name="T7" fmla="*/ 136 h 273"/>
                <a:gd name="T8" fmla="*/ 137 w 273"/>
                <a:gd name="T9" fmla="*/ 273 h 273"/>
                <a:gd name="T10" fmla="*/ 137 w 273"/>
                <a:gd name="T11" fmla="*/ 91 h 273"/>
                <a:gd name="T12" fmla="*/ 91 w 273"/>
                <a:gd name="T13" fmla="*/ 136 h 273"/>
                <a:gd name="T14" fmla="*/ 137 w 273"/>
                <a:gd name="T15" fmla="*/ 182 h 273"/>
                <a:gd name="T16" fmla="*/ 182 w 273"/>
                <a:gd name="T17" fmla="*/ 136 h 273"/>
                <a:gd name="T18" fmla="*/ 137 w 273"/>
                <a:gd name="T19" fmla="*/ 91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73">
                  <a:moveTo>
                    <a:pt x="137" y="273"/>
                  </a:moveTo>
                  <a:cubicBezTo>
                    <a:pt x="61" y="273"/>
                    <a:pt x="0" y="212"/>
                    <a:pt x="0" y="136"/>
                  </a:cubicBezTo>
                  <a:cubicBezTo>
                    <a:pt x="0" y="61"/>
                    <a:pt x="61" y="0"/>
                    <a:pt x="137" y="0"/>
                  </a:cubicBezTo>
                  <a:cubicBezTo>
                    <a:pt x="212" y="0"/>
                    <a:pt x="273" y="61"/>
                    <a:pt x="273" y="136"/>
                  </a:cubicBezTo>
                  <a:cubicBezTo>
                    <a:pt x="273" y="212"/>
                    <a:pt x="212" y="273"/>
                    <a:pt x="137" y="273"/>
                  </a:cubicBezTo>
                  <a:close/>
                  <a:moveTo>
                    <a:pt x="137" y="91"/>
                  </a:moveTo>
                  <a:cubicBezTo>
                    <a:pt x="112" y="91"/>
                    <a:pt x="91" y="111"/>
                    <a:pt x="91" y="136"/>
                  </a:cubicBezTo>
                  <a:cubicBezTo>
                    <a:pt x="91" y="161"/>
                    <a:pt x="112" y="182"/>
                    <a:pt x="137" y="182"/>
                  </a:cubicBezTo>
                  <a:cubicBezTo>
                    <a:pt x="162" y="182"/>
                    <a:pt x="182" y="161"/>
                    <a:pt x="182" y="136"/>
                  </a:cubicBezTo>
                  <a:cubicBezTo>
                    <a:pt x="182" y="111"/>
                    <a:pt x="162" y="91"/>
                    <a:pt x="137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63888" y="2998788"/>
              <a:ext cx="1027113" cy="1027112"/>
            </a:xfrm>
            <a:custGeom>
              <a:avLst/>
              <a:gdLst>
                <a:gd name="T0" fmla="*/ 137 w 273"/>
                <a:gd name="T1" fmla="*/ 91 h 273"/>
                <a:gd name="T2" fmla="*/ 182 w 273"/>
                <a:gd name="T3" fmla="*/ 136 h 273"/>
                <a:gd name="T4" fmla="*/ 137 w 273"/>
                <a:gd name="T5" fmla="*/ 182 h 273"/>
                <a:gd name="T6" fmla="*/ 91 w 273"/>
                <a:gd name="T7" fmla="*/ 136 h 273"/>
                <a:gd name="T8" fmla="*/ 137 w 273"/>
                <a:gd name="T9" fmla="*/ 91 h 273"/>
                <a:gd name="T10" fmla="*/ 137 w 273"/>
                <a:gd name="T11" fmla="*/ 0 h 273"/>
                <a:gd name="T12" fmla="*/ 0 w 273"/>
                <a:gd name="T13" fmla="*/ 136 h 273"/>
                <a:gd name="T14" fmla="*/ 137 w 273"/>
                <a:gd name="T15" fmla="*/ 273 h 273"/>
                <a:gd name="T16" fmla="*/ 273 w 273"/>
                <a:gd name="T17" fmla="*/ 136 h 273"/>
                <a:gd name="T18" fmla="*/ 137 w 273"/>
                <a:gd name="T19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73">
                  <a:moveTo>
                    <a:pt x="137" y="91"/>
                  </a:moveTo>
                  <a:cubicBezTo>
                    <a:pt x="162" y="91"/>
                    <a:pt x="182" y="111"/>
                    <a:pt x="182" y="136"/>
                  </a:cubicBezTo>
                  <a:cubicBezTo>
                    <a:pt x="182" y="161"/>
                    <a:pt x="162" y="182"/>
                    <a:pt x="137" y="182"/>
                  </a:cubicBezTo>
                  <a:cubicBezTo>
                    <a:pt x="112" y="182"/>
                    <a:pt x="91" y="161"/>
                    <a:pt x="91" y="136"/>
                  </a:cubicBezTo>
                  <a:cubicBezTo>
                    <a:pt x="91" y="111"/>
                    <a:pt x="112" y="91"/>
                    <a:pt x="137" y="91"/>
                  </a:cubicBezTo>
                  <a:moveTo>
                    <a:pt x="137" y="0"/>
                  </a:moveTo>
                  <a:cubicBezTo>
                    <a:pt x="62" y="0"/>
                    <a:pt x="0" y="61"/>
                    <a:pt x="0" y="136"/>
                  </a:cubicBezTo>
                  <a:cubicBezTo>
                    <a:pt x="0" y="212"/>
                    <a:pt x="62" y="273"/>
                    <a:pt x="137" y="273"/>
                  </a:cubicBezTo>
                  <a:cubicBezTo>
                    <a:pt x="212" y="273"/>
                    <a:pt x="273" y="212"/>
                    <a:pt x="273" y="136"/>
                  </a:cubicBezTo>
                  <a:cubicBezTo>
                    <a:pt x="273" y="61"/>
                    <a:pt x="212" y="0"/>
                    <a:pt x="13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75" y="1588"/>
              <a:ext cx="4619625" cy="2738437"/>
            </a:xfrm>
            <a:custGeom>
              <a:avLst/>
              <a:gdLst>
                <a:gd name="T0" fmla="*/ 425 w 1229"/>
                <a:gd name="T1" fmla="*/ 638 h 728"/>
                <a:gd name="T2" fmla="*/ 295 w 1229"/>
                <a:gd name="T3" fmla="*/ 0 h 728"/>
                <a:gd name="T4" fmla="*/ 183 w 1229"/>
                <a:gd name="T5" fmla="*/ 0 h 728"/>
                <a:gd name="T6" fmla="*/ 45 w 1229"/>
                <a:gd name="T7" fmla="*/ 0 h 728"/>
                <a:gd name="T8" fmla="*/ 45 w 1229"/>
                <a:gd name="T9" fmla="*/ 0 h 728"/>
                <a:gd name="T10" fmla="*/ 0 w 1229"/>
                <a:gd name="T11" fmla="*/ 46 h 728"/>
                <a:gd name="T12" fmla="*/ 46 w 1229"/>
                <a:gd name="T13" fmla="*/ 91 h 728"/>
                <a:gd name="T14" fmla="*/ 48 w 1229"/>
                <a:gd name="T15" fmla="*/ 91 h 728"/>
                <a:gd name="T16" fmla="*/ 215 w 1229"/>
                <a:gd name="T17" fmla="*/ 91 h 728"/>
                <a:gd name="T18" fmla="*/ 345 w 1229"/>
                <a:gd name="T19" fmla="*/ 728 h 728"/>
                <a:gd name="T20" fmla="*/ 484 w 1229"/>
                <a:gd name="T21" fmla="*/ 728 h 728"/>
                <a:gd name="T22" fmla="*/ 1183 w 1229"/>
                <a:gd name="T23" fmla="*/ 728 h 728"/>
                <a:gd name="T24" fmla="*/ 1183 w 1229"/>
                <a:gd name="T25" fmla="*/ 728 h 728"/>
                <a:gd name="T26" fmla="*/ 1184 w 1229"/>
                <a:gd name="T27" fmla="*/ 728 h 728"/>
                <a:gd name="T28" fmla="*/ 1185 w 1229"/>
                <a:gd name="T29" fmla="*/ 728 h 728"/>
                <a:gd name="T30" fmla="*/ 1185 w 1229"/>
                <a:gd name="T31" fmla="*/ 728 h 728"/>
                <a:gd name="T32" fmla="*/ 1229 w 1229"/>
                <a:gd name="T33" fmla="*/ 683 h 728"/>
                <a:gd name="T34" fmla="*/ 1183 w 1229"/>
                <a:gd name="T35" fmla="*/ 637 h 728"/>
                <a:gd name="T36" fmla="*/ 425 w 1229"/>
                <a:gd name="T37" fmla="*/ 638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29" h="728">
                  <a:moveTo>
                    <a:pt x="425" y="638"/>
                  </a:moveTo>
                  <a:cubicBezTo>
                    <a:pt x="295" y="0"/>
                    <a:pt x="295" y="0"/>
                    <a:pt x="295" y="0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71"/>
                    <a:pt x="20" y="91"/>
                    <a:pt x="46" y="91"/>
                  </a:cubicBezTo>
                  <a:cubicBezTo>
                    <a:pt x="46" y="91"/>
                    <a:pt x="47" y="91"/>
                    <a:pt x="48" y="91"/>
                  </a:cubicBezTo>
                  <a:cubicBezTo>
                    <a:pt x="215" y="91"/>
                    <a:pt x="215" y="91"/>
                    <a:pt x="215" y="91"/>
                  </a:cubicBezTo>
                  <a:cubicBezTo>
                    <a:pt x="345" y="728"/>
                    <a:pt x="345" y="728"/>
                    <a:pt x="345" y="728"/>
                  </a:cubicBezTo>
                  <a:cubicBezTo>
                    <a:pt x="484" y="728"/>
                    <a:pt x="484" y="728"/>
                    <a:pt x="484" y="728"/>
                  </a:cubicBezTo>
                  <a:cubicBezTo>
                    <a:pt x="1183" y="728"/>
                    <a:pt x="1183" y="728"/>
                    <a:pt x="1183" y="728"/>
                  </a:cubicBezTo>
                  <a:cubicBezTo>
                    <a:pt x="1183" y="728"/>
                    <a:pt x="1183" y="728"/>
                    <a:pt x="1183" y="728"/>
                  </a:cubicBezTo>
                  <a:cubicBezTo>
                    <a:pt x="1184" y="728"/>
                    <a:pt x="1184" y="728"/>
                    <a:pt x="1184" y="728"/>
                  </a:cubicBezTo>
                  <a:cubicBezTo>
                    <a:pt x="1185" y="728"/>
                    <a:pt x="1185" y="728"/>
                    <a:pt x="1185" y="728"/>
                  </a:cubicBezTo>
                  <a:cubicBezTo>
                    <a:pt x="1185" y="728"/>
                    <a:pt x="1185" y="728"/>
                    <a:pt x="1185" y="728"/>
                  </a:cubicBezTo>
                  <a:cubicBezTo>
                    <a:pt x="1209" y="727"/>
                    <a:pt x="1229" y="708"/>
                    <a:pt x="1229" y="683"/>
                  </a:cubicBezTo>
                  <a:cubicBezTo>
                    <a:pt x="1229" y="658"/>
                    <a:pt x="1209" y="637"/>
                    <a:pt x="1183" y="637"/>
                  </a:cubicBezTo>
                  <a:lnTo>
                    <a:pt x="425" y="6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44638" y="344488"/>
              <a:ext cx="3421063" cy="1709737"/>
            </a:xfrm>
            <a:custGeom>
              <a:avLst/>
              <a:gdLst>
                <a:gd name="T0" fmla="*/ 773 w 910"/>
                <a:gd name="T1" fmla="*/ 364 h 455"/>
                <a:gd name="T2" fmla="*/ 136 w 910"/>
                <a:gd name="T3" fmla="*/ 364 h 455"/>
                <a:gd name="T4" fmla="*/ 91 w 910"/>
                <a:gd name="T5" fmla="*/ 410 h 455"/>
                <a:gd name="T6" fmla="*/ 136 w 910"/>
                <a:gd name="T7" fmla="*/ 455 h 455"/>
                <a:gd name="T8" fmla="*/ 773 w 910"/>
                <a:gd name="T9" fmla="*/ 455 h 455"/>
                <a:gd name="T10" fmla="*/ 819 w 910"/>
                <a:gd name="T11" fmla="*/ 410 h 455"/>
                <a:gd name="T12" fmla="*/ 773 w 910"/>
                <a:gd name="T13" fmla="*/ 364 h 455"/>
                <a:gd name="T14" fmla="*/ 819 w 910"/>
                <a:gd name="T15" fmla="*/ 182 h 455"/>
                <a:gd name="T16" fmla="*/ 91 w 910"/>
                <a:gd name="T17" fmla="*/ 182 h 455"/>
                <a:gd name="T18" fmla="*/ 45 w 910"/>
                <a:gd name="T19" fmla="*/ 228 h 455"/>
                <a:gd name="T20" fmla="*/ 91 w 910"/>
                <a:gd name="T21" fmla="*/ 273 h 455"/>
                <a:gd name="T22" fmla="*/ 819 w 910"/>
                <a:gd name="T23" fmla="*/ 273 h 455"/>
                <a:gd name="T24" fmla="*/ 864 w 910"/>
                <a:gd name="T25" fmla="*/ 228 h 455"/>
                <a:gd name="T26" fmla="*/ 819 w 910"/>
                <a:gd name="T27" fmla="*/ 182 h 455"/>
                <a:gd name="T28" fmla="*/ 864 w 910"/>
                <a:gd name="T29" fmla="*/ 0 h 455"/>
                <a:gd name="T30" fmla="*/ 45 w 910"/>
                <a:gd name="T31" fmla="*/ 0 h 455"/>
                <a:gd name="T32" fmla="*/ 0 w 910"/>
                <a:gd name="T33" fmla="*/ 46 h 455"/>
                <a:gd name="T34" fmla="*/ 45 w 910"/>
                <a:gd name="T35" fmla="*/ 91 h 455"/>
                <a:gd name="T36" fmla="*/ 864 w 910"/>
                <a:gd name="T37" fmla="*/ 91 h 455"/>
                <a:gd name="T38" fmla="*/ 910 w 910"/>
                <a:gd name="T39" fmla="*/ 46 h 455"/>
                <a:gd name="T40" fmla="*/ 864 w 910"/>
                <a:gd name="T41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0" h="455">
                  <a:moveTo>
                    <a:pt x="773" y="364"/>
                  </a:moveTo>
                  <a:cubicBezTo>
                    <a:pt x="136" y="364"/>
                    <a:pt x="136" y="364"/>
                    <a:pt x="136" y="364"/>
                  </a:cubicBezTo>
                  <a:cubicBezTo>
                    <a:pt x="111" y="364"/>
                    <a:pt x="91" y="385"/>
                    <a:pt x="91" y="410"/>
                  </a:cubicBezTo>
                  <a:cubicBezTo>
                    <a:pt x="91" y="435"/>
                    <a:pt x="111" y="455"/>
                    <a:pt x="136" y="455"/>
                  </a:cubicBezTo>
                  <a:cubicBezTo>
                    <a:pt x="773" y="455"/>
                    <a:pt x="773" y="455"/>
                    <a:pt x="773" y="455"/>
                  </a:cubicBezTo>
                  <a:cubicBezTo>
                    <a:pt x="799" y="455"/>
                    <a:pt x="819" y="435"/>
                    <a:pt x="819" y="410"/>
                  </a:cubicBezTo>
                  <a:cubicBezTo>
                    <a:pt x="819" y="385"/>
                    <a:pt x="799" y="364"/>
                    <a:pt x="773" y="364"/>
                  </a:cubicBezTo>
                  <a:close/>
                  <a:moveTo>
                    <a:pt x="819" y="182"/>
                  </a:moveTo>
                  <a:cubicBezTo>
                    <a:pt x="91" y="182"/>
                    <a:pt x="91" y="182"/>
                    <a:pt x="91" y="182"/>
                  </a:cubicBezTo>
                  <a:cubicBezTo>
                    <a:pt x="66" y="182"/>
                    <a:pt x="45" y="203"/>
                    <a:pt x="45" y="228"/>
                  </a:cubicBezTo>
                  <a:cubicBezTo>
                    <a:pt x="45" y="253"/>
                    <a:pt x="66" y="273"/>
                    <a:pt x="91" y="273"/>
                  </a:cubicBezTo>
                  <a:cubicBezTo>
                    <a:pt x="819" y="273"/>
                    <a:pt x="819" y="273"/>
                    <a:pt x="819" y="273"/>
                  </a:cubicBezTo>
                  <a:cubicBezTo>
                    <a:pt x="844" y="273"/>
                    <a:pt x="864" y="253"/>
                    <a:pt x="864" y="228"/>
                  </a:cubicBezTo>
                  <a:cubicBezTo>
                    <a:pt x="864" y="203"/>
                    <a:pt x="844" y="182"/>
                    <a:pt x="819" y="182"/>
                  </a:cubicBezTo>
                  <a:close/>
                  <a:moveTo>
                    <a:pt x="864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71"/>
                    <a:pt x="20" y="91"/>
                    <a:pt x="45" y="91"/>
                  </a:cubicBezTo>
                  <a:cubicBezTo>
                    <a:pt x="864" y="91"/>
                    <a:pt x="864" y="91"/>
                    <a:pt x="864" y="91"/>
                  </a:cubicBezTo>
                  <a:cubicBezTo>
                    <a:pt x="890" y="91"/>
                    <a:pt x="910" y="71"/>
                    <a:pt x="910" y="46"/>
                  </a:cubicBezTo>
                  <a:cubicBezTo>
                    <a:pt x="910" y="21"/>
                    <a:pt x="890" y="0"/>
                    <a:pt x="8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81" name="Group 103出自【趣你的PPT】(微信:qunideppt)：最优质的PPT资源库"/>
          <p:cNvGrpSpPr/>
          <p:nvPr/>
        </p:nvGrpSpPr>
        <p:grpSpPr>
          <a:xfrm>
            <a:off x="4548961" y="3023163"/>
            <a:ext cx="316609" cy="421276"/>
            <a:chOff x="7913688" y="-280988"/>
            <a:chExt cx="1733550" cy="2306638"/>
          </a:xfrm>
          <a:solidFill>
            <a:srgbClr val="FFFFFF"/>
          </a:solidFill>
        </p:grpSpPr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5313" y="1317625"/>
              <a:ext cx="1155700" cy="71438"/>
            </a:xfrm>
            <a:custGeom>
              <a:avLst/>
              <a:gdLst>
                <a:gd name="T0" fmla="*/ 9 w 306"/>
                <a:gd name="T1" fmla="*/ 0 h 19"/>
                <a:gd name="T2" fmla="*/ 0 w 306"/>
                <a:gd name="T3" fmla="*/ 10 h 19"/>
                <a:gd name="T4" fmla="*/ 9 w 306"/>
                <a:gd name="T5" fmla="*/ 19 h 19"/>
                <a:gd name="T6" fmla="*/ 297 w 306"/>
                <a:gd name="T7" fmla="*/ 19 h 19"/>
                <a:gd name="T8" fmla="*/ 306 w 306"/>
                <a:gd name="T9" fmla="*/ 10 h 19"/>
                <a:gd name="T10" fmla="*/ 297 w 306"/>
                <a:gd name="T11" fmla="*/ 0 h 19"/>
                <a:gd name="T12" fmla="*/ 9 w 306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19">
                  <a:moveTo>
                    <a:pt x="9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6" y="15"/>
                    <a:pt x="306" y="10"/>
                  </a:cubicBezTo>
                  <a:cubicBezTo>
                    <a:pt x="306" y="5"/>
                    <a:pt x="302" y="0"/>
                    <a:pt x="297" y="0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5313" y="1535112"/>
              <a:ext cx="1155700" cy="71438"/>
            </a:xfrm>
            <a:custGeom>
              <a:avLst/>
              <a:gdLst>
                <a:gd name="T0" fmla="*/ 297 w 306"/>
                <a:gd name="T1" fmla="*/ 0 h 19"/>
                <a:gd name="T2" fmla="*/ 9 w 306"/>
                <a:gd name="T3" fmla="*/ 0 h 19"/>
                <a:gd name="T4" fmla="*/ 0 w 306"/>
                <a:gd name="T5" fmla="*/ 9 h 19"/>
                <a:gd name="T6" fmla="*/ 9 w 306"/>
                <a:gd name="T7" fmla="*/ 19 h 19"/>
                <a:gd name="T8" fmla="*/ 297 w 306"/>
                <a:gd name="T9" fmla="*/ 19 h 19"/>
                <a:gd name="T10" fmla="*/ 306 w 306"/>
                <a:gd name="T11" fmla="*/ 9 h 19"/>
                <a:gd name="T12" fmla="*/ 297 w 306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19">
                  <a:moveTo>
                    <a:pt x="29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6" y="15"/>
                    <a:pt x="306" y="9"/>
                  </a:cubicBezTo>
                  <a:cubicBezTo>
                    <a:pt x="306" y="4"/>
                    <a:pt x="302" y="0"/>
                    <a:pt x="29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13688" y="-280988"/>
              <a:ext cx="1733550" cy="2306638"/>
            </a:xfrm>
            <a:custGeom>
              <a:avLst/>
              <a:gdLst>
                <a:gd name="T0" fmla="*/ 353 w 459"/>
                <a:gd name="T1" fmla="*/ 12 h 612"/>
                <a:gd name="T2" fmla="*/ 325 w 459"/>
                <a:gd name="T3" fmla="*/ 0 h 612"/>
                <a:gd name="T4" fmla="*/ 57 w 459"/>
                <a:gd name="T5" fmla="*/ 0 h 612"/>
                <a:gd name="T6" fmla="*/ 0 w 459"/>
                <a:gd name="T7" fmla="*/ 57 h 612"/>
                <a:gd name="T8" fmla="*/ 0 w 459"/>
                <a:gd name="T9" fmla="*/ 555 h 612"/>
                <a:gd name="T10" fmla="*/ 57 w 459"/>
                <a:gd name="T11" fmla="*/ 612 h 612"/>
                <a:gd name="T12" fmla="*/ 402 w 459"/>
                <a:gd name="T13" fmla="*/ 612 h 612"/>
                <a:gd name="T14" fmla="*/ 459 w 459"/>
                <a:gd name="T15" fmla="*/ 555 h 612"/>
                <a:gd name="T16" fmla="*/ 459 w 459"/>
                <a:gd name="T17" fmla="*/ 153 h 612"/>
                <a:gd name="T18" fmla="*/ 353 w 459"/>
                <a:gd name="T19" fmla="*/ 12 h 612"/>
                <a:gd name="T20" fmla="*/ 344 w 459"/>
                <a:gd name="T21" fmla="*/ 59 h 612"/>
                <a:gd name="T22" fmla="*/ 409 w 459"/>
                <a:gd name="T23" fmla="*/ 134 h 612"/>
                <a:gd name="T24" fmla="*/ 344 w 459"/>
                <a:gd name="T25" fmla="*/ 134 h 612"/>
                <a:gd name="T26" fmla="*/ 344 w 459"/>
                <a:gd name="T27" fmla="*/ 59 h 612"/>
                <a:gd name="T28" fmla="*/ 421 w 459"/>
                <a:gd name="T29" fmla="*/ 555 h 612"/>
                <a:gd name="T30" fmla="*/ 402 w 459"/>
                <a:gd name="T31" fmla="*/ 574 h 612"/>
                <a:gd name="T32" fmla="*/ 57 w 459"/>
                <a:gd name="T33" fmla="*/ 574 h 612"/>
                <a:gd name="T34" fmla="*/ 38 w 459"/>
                <a:gd name="T35" fmla="*/ 555 h 612"/>
                <a:gd name="T36" fmla="*/ 38 w 459"/>
                <a:gd name="T37" fmla="*/ 57 h 612"/>
                <a:gd name="T38" fmla="*/ 57 w 459"/>
                <a:gd name="T39" fmla="*/ 38 h 612"/>
                <a:gd name="T40" fmla="*/ 306 w 459"/>
                <a:gd name="T41" fmla="*/ 38 h 612"/>
                <a:gd name="T42" fmla="*/ 306 w 459"/>
                <a:gd name="T43" fmla="*/ 172 h 612"/>
                <a:gd name="T44" fmla="*/ 421 w 459"/>
                <a:gd name="T45" fmla="*/ 172 h 612"/>
                <a:gd name="T46" fmla="*/ 421 w 459"/>
                <a:gd name="T47" fmla="*/ 555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9" h="612">
                  <a:moveTo>
                    <a:pt x="353" y="12"/>
                  </a:moveTo>
                  <a:cubicBezTo>
                    <a:pt x="346" y="4"/>
                    <a:pt x="336" y="0"/>
                    <a:pt x="32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26" y="0"/>
                    <a:pt x="0" y="25"/>
                    <a:pt x="0" y="57"/>
                  </a:cubicBezTo>
                  <a:cubicBezTo>
                    <a:pt x="0" y="555"/>
                    <a:pt x="0" y="555"/>
                    <a:pt x="0" y="555"/>
                  </a:cubicBezTo>
                  <a:cubicBezTo>
                    <a:pt x="0" y="587"/>
                    <a:pt x="26" y="612"/>
                    <a:pt x="57" y="612"/>
                  </a:cubicBezTo>
                  <a:cubicBezTo>
                    <a:pt x="402" y="612"/>
                    <a:pt x="402" y="612"/>
                    <a:pt x="402" y="612"/>
                  </a:cubicBezTo>
                  <a:cubicBezTo>
                    <a:pt x="434" y="612"/>
                    <a:pt x="459" y="587"/>
                    <a:pt x="459" y="555"/>
                  </a:cubicBezTo>
                  <a:cubicBezTo>
                    <a:pt x="459" y="153"/>
                    <a:pt x="459" y="153"/>
                    <a:pt x="459" y="153"/>
                  </a:cubicBezTo>
                  <a:cubicBezTo>
                    <a:pt x="459" y="138"/>
                    <a:pt x="459" y="127"/>
                    <a:pt x="353" y="12"/>
                  </a:cubicBezTo>
                  <a:close/>
                  <a:moveTo>
                    <a:pt x="344" y="59"/>
                  </a:moveTo>
                  <a:cubicBezTo>
                    <a:pt x="364" y="80"/>
                    <a:pt x="392" y="113"/>
                    <a:pt x="409" y="134"/>
                  </a:cubicBezTo>
                  <a:cubicBezTo>
                    <a:pt x="344" y="134"/>
                    <a:pt x="344" y="134"/>
                    <a:pt x="344" y="134"/>
                  </a:cubicBezTo>
                  <a:lnTo>
                    <a:pt x="344" y="59"/>
                  </a:lnTo>
                  <a:close/>
                  <a:moveTo>
                    <a:pt x="421" y="555"/>
                  </a:moveTo>
                  <a:cubicBezTo>
                    <a:pt x="421" y="566"/>
                    <a:pt x="412" y="574"/>
                    <a:pt x="402" y="574"/>
                  </a:cubicBezTo>
                  <a:cubicBezTo>
                    <a:pt x="57" y="574"/>
                    <a:pt x="57" y="574"/>
                    <a:pt x="57" y="574"/>
                  </a:cubicBezTo>
                  <a:cubicBezTo>
                    <a:pt x="47" y="574"/>
                    <a:pt x="38" y="566"/>
                    <a:pt x="38" y="555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47"/>
                    <a:pt x="47" y="38"/>
                    <a:pt x="57" y="38"/>
                  </a:cubicBezTo>
                  <a:cubicBezTo>
                    <a:pt x="306" y="38"/>
                    <a:pt x="306" y="38"/>
                    <a:pt x="306" y="38"/>
                  </a:cubicBezTo>
                  <a:cubicBezTo>
                    <a:pt x="306" y="172"/>
                    <a:pt x="306" y="172"/>
                    <a:pt x="306" y="172"/>
                  </a:cubicBezTo>
                  <a:cubicBezTo>
                    <a:pt x="421" y="172"/>
                    <a:pt x="421" y="172"/>
                    <a:pt x="421" y="172"/>
                  </a:cubicBezTo>
                  <a:lnTo>
                    <a:pt x="421" y="5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77787"/>
              <a:ext cx="725488" cy="146050"/>
            </a:xfrm>
            <a:custGeom>
              <a:avLst/>
              <a:gdLst>
                <a:gd name="T0" fmla="*/ 19 w 192"/>
                <a:gd name="T1" fmla="*/ 39 h 39"/>
                <a:gd name="T2" fmla="*/ 173 w 192"/>
                <a:gd name="T3" fmla="*/ 39 h 39"/>
                <a:gd name="T4" fmla="*/ 192 w 192"/>
                <a:gd name="T5" fmla="*/ 20 h 39"/>
                <a:gd name="T6" fmla="*/ 173 w 192"/>
                <a:gd name="T7" fmla="*/ 0 h 39"/>
                <a:gd name="T8" fmla="*/ 19 w 192"/>
                <a:gd name="T9" fmla="*/ 0 h 39"/>
                <a:gd name="T10" fmla="*/ 0 w 192"/>
                <a:gd name="T11" fmla="*/ 20 h 39"/>
                <a:gd name="T12" fmla="*/ 19 w 192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39">
                  <a:moveTo>
                    <a:pt x="19" y="39"/>
                  </a:moveTo>
                  <a:cubicBezTo>
                    <a:pt x="173" y="39"/>
                    <a:pt x="173" y="39"/>
                    <a:pt x="173" y="39"/>
                  </a:cubicBezTo>
                  <a:cubicBezTo>
                    <a:pt x="183" y="39"/>
                    <a:pt x="192" y="30"/>
                    <a:pt x="192" y="20"/>
                  </a:cubicBezTo>
                  <a:cubicBezTo>
                    <a:pt x="192" y="9"/>
                    <a:pt x="183" y="0"/>
                    <a:pt x="17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0"/>
                    <a:pt x="9" y="39"/>
                    <a:pt x="19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438150"/>
              <a:ext cx="725488" cy="73025"/>
            </a:xfrm>
            <a:custGeom>
              <a:avLst/>
              <a:gdLst>
                <a:gd name="T0" fmla="*/ 10 w 192"/>
                <a:gd name="T1" fmla="*/ 19 h 19"/>
                <a:gd name="T2" fmla="*/ 182 w 192"/>
                <a:gd name="T3" fmla="*/ 19 h 19"/>
                <a:gd name="T4" fmla="*/ 192 w 192"/>
                <a:gd name="T5" fmla="*/ 10 h 19"/>
                <a:gd name="T6" fmla="*/ 182 w 192"/>
                <a:gd name="T7" fmla="*/ 0 h 19"/>
                <a:gd name="T8" fmla="*/ 10 w 192"/>
                <a:gd name="T9" fmla="*/ 0 h 19"/>
                <a:gd name="T10" fmla="*/ 0 w 192"/>
                <a:gd name="T11" fmla="*/ 10 h 19"/>
                <a:gd name="T12" fmla="*/ 10 w 19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19">
                  <a:moveTo>
                    <a:pt x="10" y="19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8" y="19"/>
                    <a:pt x="192" y="15"/>
                    <a:pt x="192" y="10"/>
                  </a:cubicBezTo>
                  <a:cubicBezTo>
                    <a:pt x="192" y="4"/>
                    <a:pt x="188" y="0"/>
                    <a:pt x="18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657225"/>
              <a:ext cx="1160463" cy="71438"/>
            </a:xfrm>
            <a:custGeom>
              <a:avLst/>
              <a:gdLst>
                <a:gd name="T0" fmla="*/ 0 w 307"/>
                <a:gd name="T1" fmla="*/ 9 h 19"/>
                <a:gd name="T2" fmla="*/ 10 w 307"/>
                <a:gd name="T3" fmla="*/ 19 h 19"/>
                <a:gd name="T4" fmla="*/ 297 w 307"/>
                <a:gd name="T5" fmla="*/ 19 h 19"/>
                <a:gd name="T6" fmla="*/ 307 w 307"/>
                <a:gd name="T7" fmla="*/ 9 h 19"/>
                <a:gd name="T8" fmla="*/ 297 w 307"/>
                <a:gd name="T9" fmla="*/ 0 h 19"/>
                <a:gd name="T10" fmla="*/ 10 w 307"/>
                <a:gd name="T11" fmla="*/ 0 h 19"/>
                <a:gd name="T12" fmla="*/ 0 w 307"/>
                <a:gd name="T13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7" h="19">
                  <a:moveTo>
                    <a:pt x="0" y="9"/>
                  </a:moveTo>
                  <a:cubicBezTo>
                    <a:pt x="0" y="14"/>
                    <a:pt x="5" y="19"/>
                    <a:pt x="10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7" y="14"/>
                    <a:pt x="307" y="9"/>
                  </a:cubicBezTo>
                  <a:cubicBezTo>
                    <a:pt x="307" y="4"/>
                    <a:pt x="302" y="0"/>
                    <a:pt x="2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1087437"/>
              <a:ext cx="1160463" cy="74613"/>
            </a:xfrm>
            <a:custGeom>
              <a:avLst/>
              <a:gdLst>
                <a:gd name="T0" fmla="*/ 297 w 307"/>
                <a:gd name="T1" fmla="*/ 20 h 20"/>
                <a:gd name="T2" fmla="*/ 307 w 307"/>
                <a:gd name="T3" fmla="*/ 10 h 20"/>
                <a:gd name="T4" fmla="*/ 297 w 307"/>
                <a:gd name="T5" fmla="*/ 0 h 20"/>
                <a:gd name="T6" fmla="*/ 10 w 307"/>
                <a:gd name="T7" fmla="*/ 0 h 20"/>
                <a:gd name="T8" fmla="*/ 0 w 307"/>
                <a:gd name="T9" fmla="*/ 10 h 20"/>
                <a:gd name="T10" fmla="*/ 10 w 307"/>
                <a:gd name="T11" fmla="*/ 20 h 20"/>
                <a:gd name="T12" fmla="*/ 297 w 307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7" h="20">
                  <a:moveTo>
                    <a:pt x="297" y="20"/>
                  </a:moveTo>
                  <a:cubicBezTo>
                    <a:pt x="302" y="20"/>
                    <a:pt x="307" y="15"/>
                    <a:pt x="307" y="10"/>
                  </a:cubicBezTo>
                  <a:cubicBezTo>
                    <a:pt x="307" y="5"/>
                    <a:pt x="302" y="0"/>
                    <a:pt x="2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5"/>
                    <a:pt x="5" y="20"/>
                    <a:pt x="10" y="20"/>
                  </a:cubicBezTo>
                  <a:lnTo>
                    <a:pt x="29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9438" y="871537"/>
              <a:ext cx="1089025" cy="73025"/>
            </a:xfrm>
            <a:custGeom>
              <a:avLst/>
              <a:gdLst>
                <a:gd name="T0" fmla="*/ 10 w 288"/>
                <a:gd name="T1" fmla="*/ 19 h 19"/>
                <a:gd name="T2" fmla="*/ 278 w 288"/>
                <a:gd name="T3" fmla="*/ 19 h 19"/>
                <a:gd name="T4" fmla="*/ 288 w 288"/>
                <a:gd name="T5" fmla="*/ 10 h 19"/>
                <a:gd name="T6" fmla="*/ 278 w 288"/>
                <a:gd name="T7" fmla="*/ 0 h 19"/>
                <a:gd name="T8" fmla="*/ 10 w 288"/>
                <a:gd name="T9" fmla="*/ 0 h 19"/>
                <a:gd name="T10" fmla="*/ 0 w 288"/>
                <a:gd name="T11" fmla="*/ 10 h 19"/>
                <a:gd name="T12" fmla="*/ 10 w 28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19">
                  <a:moveTo>
                    <a:pt x="10" y="19"/>
                  </a:moveTo>
                  <a:cubicBezTo>
                    <a:pt x="278" y="19"/>
                    <a:pt x="278" y="19"/>
                    <a:pt x="278" y="19"/>
                  </a:cubicBezTo>
                  <a:cubicBezTo>
                    <a:pt x="283" y="19"/>
                    <a:pt x="288" y="15"/>
                    <a:pt x="288" y="10"/>
                  </a:cubicBezTo>
                  <a:cubicBezTo>
                    <a:pt x="288" y="4"/>
                    <a:pt x="283" y="0"/>
                    <a:pt x="278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90" name="Group 89出自【趣你的PPT】(微信:qunideppt)：最优质的PPT资源库"/>
          <p:cNvGrpSpPr/>
          <p:nvPr/>
        </p:nvGrpSpPr>
        <p:grpSpPr>
          <a:xfrm>
            <a:off x="833452" y="4467600"/>
            <a:ext cx="2394197" cy="729103"/>
            <a:chOff x="833452" y="4467600"/>
            <a:chExt cx="2394197" cy="729103"/>
          </a:xfrm>
        </p:grpSpPr>
        <p:sp>
          <p:nvSpPr>
            <p:cNvPr id="91" name="出自【趣你的PPT】(微信:qunideppt)：最优质的PPT资源库"/>
            <p:cNvSpPr txBox="1"/>
            <p:nvPr/>
          </p:nvSpPr>
          <p:spPr>
            <a:xfrm>
              <a:off x="833452" y="4467600"/>
              <a:ext cx="2338080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2" name="出自【趣你的PPT】(微信:qunideppt)：最优质的PPT资源库"/>
            <p:cNvSpPr txBox="1"/>
            <p:nvPr/>
          </p:nvSpPr>
          <p:spPr>
            <a:xfrm>
              <a:off x="1067084" y="4753505"/>
              <a:ext cx="2160565" cy="44319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单击此处可编辑内容，根据您的需要自由拉伸文本框大小</a:t>
              </a:r>
              <a:endPara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3" name="Group 92出自【趣你的PPT】(微信:qunideppt)：最优质的PPT资源库"/>
          <p:cNvGrpSpPr/>
          <p:nvPr/>
        </p:nvGrpSpPr>
        <p:grpSpPr>
          <a:xfrm>
            <a:off x="3596549" y="4474820"/>
            <a:ext cx="2338080" cy="729103"/>
            <a:chOff x="3041041" y="4474820"/>
            <a:chExt cx="2338080" cy="729103"/>
          </a:xfrm>
        </p:grpSpPr>
        <p:sp>
          <p:nvSpPr>
            <p:cNvPr id="94" name="出自【趣你的PPT】(微信:qunideppt)：最优质的PPT资源库"/>
            <p:cNvSpPr txBox="1"/>
            <p:nvPr/>
          </p:nvSpPr>
          <p:spPr>
            <a:xfrm>
              <a:off x="3041041" y="4474820"/>
              <a:ext cx="2338080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5" name="出自【趣你的PPT】(微信:qunideppt)：最优质的PPT资源库"/>
            <p:cNvSpPr txBox="1"/>
            <p:nvPr/>
          </p:nvSpPr>
          <p:spPr>
            <a:xfrm>
              <a:off x="3270593" y="4760725"/>
              <a:ext cx="2108528" cy="44319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单击此处可编辑内容，根据您的需要自由拉伸文本框大小</a:t>
              </a:r>
              <a:endPara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6" name="Group 95出自【趣你的PPT】(微信:qunideppt)：最优质的PPT资源库"/>
          <p:cNvGrpSpPr/>
          <p:nvPr/>
        </p:nvGrpSpPr>
        <p:grpSpPr>
          <a:xfrm>
            <a:off x="6359646" y="4467600"/>
            <a:ext cx="2338080" cy="729103"/>
            <a:chOff x="5371996" y="4467600"/>
            <a:chExt cx="2338080" cy="729103"/>
          </a:xfrm>
        </p:grpSpPr>
        <p:sp>
          <p:nvSpPr>
            <p:cNvPr id="97" name="出自【趣你的PPT】(微信:qunideppt)：最优质的PPT资源库"/>
            <p:cNvSpPr txBox="1"/>
            <p:nvPr/>
          </p:nvSpPr>
          <p:spPr>
            <a:xfrm>
              <a:off x="5371996" y="4467600"/>
              <a:ext cx="2338080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8" name="出自【趣你的PPT】(微信:qunideppt)：最优质的PPT资源库"/>
            <p:cNvSpPr txBox="1"/>
            <p:nvPr/>
          </p:nvSpPr>
          <p:spPr>
            <a:xfrm>
              <a:off x="5605628" y="4753505"/>
              <a:ext cx="2060215" cy="44319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单击此处可编辑内容，根据您的需要自由拉伸文本框大小</a:t>
              </a:r>
              <a:endPara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9" name="Group 98出自【趣你的PPT】(微信:qunideppt)：最优质的PPT资源库"/>
          <p:cNvGrpSpPr/>
          <p:nvPr/>
        </p:nvGrpSpPr>
        <p:grpSpPr>
          <a:xfrm>
            <a:off x="9122742" y="4467600"/>
            <a:ext cx="2338080" cy="729103"/>
            <a:chOff x="7612600" y="4494249"/>
            <a:chExt cx="2338080" cy="729103"/>
          </a:xfrm>
        </p:grpSpPr>
        <p:sp>
          <p:nvSpPr>
            <p:cNvPr id="100" name="出自【趣你的PPT】(微信:qunideppt)：最优质的PPT资源库"/>
            <p:cNvSpPr txBox="1"/>
            <p:nvPr/>
          </p:nvSpPr>
          <p:spPr>
            <a:xfrm>
              <a:off x="7612600" y="4494249"/>
              <a:ext cx="2338080" cy="29546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单击编辑标题</a:t>
              </a:r>
              <a:endPara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1" name="出自【趣你的PPT】(微信:qunideppt)：最优质的PPT资源库"/>
            <p:cNvSpPr txBox="1"/>
            <p:nvPr/>
          </p:nvSpPr>
          <p:spPr>
            <a:xfrm>
              <a:off x="7842151" y="4780154"/>
              <a:ext cx="2032289" cy="44319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单击此处可编辑内容，根据您的需要自由拉伸文本框大小</a:t>
              </a:r>
              <a:endParaRPr lang="en-US" altLang="zh-CN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453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289" y="4341649"/>
            <a:ext cx="2373834" cy="958664"/>
          </a:xfrm>
          <a:prstGeom prst="rect">
            <a:avLst/>
          </a:prstGeom>
        </p:spPr>
      </p:pic>
      <p:pic>
        <p:nvPicPr>
          <p:cNvPr id="7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565" y="839828"/>
            <a:ext cx="5226870" cy="5178344"/>
          </a:xfrm>
          <a:prstGeom prst="rect">
            <a:avLst/>
          </a:prstGeom>
        </p:spPr>
      </p:pic>
      <p:pic>
        <p:nvPicPr>
          <p:cNvPr id="9" name="出自【趣你的PPT】(微信:qunideppt)：最优质的PPT资源库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386" y="-259879"/>
            <a:ext cx="4982906" cy="4076448"/>
          </a:xfrm>
          <a:prstGeom prst="rect">
            <a:avLst/>
          </a:prstGeom>
        </p:spPr>
      </p:pic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901" y="-103795"/>
            <a:ext cx="2129508" cy="3764280"/>
          </a:xfrm>
          <a:prstGeom prst="rect">
            <a:avLst/>
          </a:prstGeom>
        </p:spPr>
      </p:pic>
      <p:sp>
        <p:nvSpPr>
          <p:cNvPr id="35" name="出自【趣你的PPT】(微信:qunideppt)：最优质的PPT资源库"/>
          <p:cNvSpPr txBox="1"/>
          <p:nvPr/>
        </p:nvSpPr>
        <p:spPr>
          <a:xfrm>
            <a:off x="3067616" y="2497976"/>
            <a:ext cx="605676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dirty="0">
                <a:latin typeface="迷你简启体" panose="03000509000000000000" pitchFamily="65" charset="-122"/>
                <a:ea typeface="迷你简启体" panose="03000509000000000000" pitchFamily="65" charset="-122"/>
              </a:rPr>
              <a:t>谢谢观赏</a:t>
            </a:r>
          </a:p>
        </p:txBody>
      </p:sp>
    </p:spTree>
    <p:extLst>
      <p:ext uri="{BB962C8B-B14F-4D97-AF65-F5344CB8AC3E}">
        <p14:creationId xmlns:p14="http://schemas.microsoft.com/office/powerpoint/2010/main" val="728157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roup 304出自【趣你的PPT】(微信:qunideppt)：最优质的PPT资源库"/>
          <p:cNvGrpSpPr/>
          <p:nvPr/>
        </p:nvGrpSpPr>
        <p:grpSpPr>
          <a:xfrm>
            <a:off x="2719883" y="3431242"/>
            <a:ext cx="306387" cy="414337"/>
            <a:chOff x="1865313" y="2490788"/>
            <a:chExt cx="306387" cy="414337"/>
          </a:xfrm>
        </p:grpSpPr>
        <p:sp>
          <p:nvSpPr>
            <p:cNvPr id="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73263" y="2652713"/>
              <a:ext cx="90487" cy="90487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1825" y="2814638"/>
              <a:ext cx="233363" cy="90487"/>
            </a:xfrm>
            <a:custGeom>
              <a:avLst/>
              <a:gdLst>
                <a:gd name="T0" fmla="*/ 0 w 104"/>
                <a:gd name="T1" fmla="*/ 20 h 40"/>
                <a:gd name="T2" fmla="*/ 20 w 104"/>
                <a:gd name="T3" fmla="*/ 0 h 40"/>
                <a:gd name="T4" fmla="*/ 84 w 104"/>
                <a:gd name="T5" fmla="*/ 0 h 40"/>
                <a:gd name="T6" fmla="*/ 104 w 104"/>
                <a:gd name="T7" fmla="*/ 20 h 40"/>
                <a:gd name="T8" fmla="*/ 104 w 104"/>
                <a:gd name="T9" fmla="*/ 40 h 40"/>
                <a:gd name="T10" fmla="*/ 0 w 104"/>
                <a:gd name="T11" fmla="*/ 40 h 40"/>
                <a:gd name="T12" fmla="*/ 0 w 104"/>
                <a:gd name="T13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40">
                  <a:moveTo>
                    <a:pt x="0" y="20"/>
                  </a:moveTo>
                  <a:cubicBezTo>
                    <a:pt x="0" y="9"/>
                    <a:pt x="9" y="0"/>
                    <a:pt x="2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95" y="0"/>
                    <a:pt x="104" y="9"/>
                    <a:pt x="104" y="2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0" y="40"/>
                    <a:pt x="0" y="40"/>
                    <a:pt x="0" y="40"/>
                  </a:cubicBezTo>
                  <a:lnTo>
                    <a:pt x="0" y="2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65313" y="2490788"/>
              <a:ext cx="306387" cy="323850"/>
            </a:xfrm>
            <a:custGeom>
              <a:avLst/>
              <a:gdLst>
                <a:gd name="T0" fmla="*/ 237 w 322"/>
                <a:gd name="T1" fmla="*/ 340 h 340"/>
                <a:gd name="T2" fmla="*/ 322 w 322"/>
                <a:gd name="T3" fmla="*/ 227 h 340"/>
                <a:gd name="T4" fmla="*/ 161 w 322"/>
                <a:gd name="T5" fmla="*/ 0 h 340"/>
                <a:gd name="T6" fmla="*/ 0 w 322"/>
                <a:gd name="T7" fmla="*/ 227 h 340"/>
                <a:gd name="T8" fmla="*/ 85 w 322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" h="340">
                  <a:moveTo>
                    <a:pt x="237" y="340"/>
                  </a:moveTo>
                  <a:lnTo>
                    <a:pt x="322" y="227"/>
                  </a:lnTo>
                  <a:lnTo>
                    <a:pt x="161" y="0"/>
                  </a:lnTo>
                  <a:lnTo>
                    <a:pt x="0" y="227"/>
                  </a:lnTo>
                  <a:lnTo>
                    <a:pt x="85" y="34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019300" y="2490788"/>
              <a:ext cx="0" cy="1619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4" name="Group 303出自【趣你的PPT】(微信:qunideppt)：最优质的PPT资源库"/>
          <p:cNvGrpSpPr/>
          <p:nvPr/>
        </p:nvGrpSpPr>
        <p:grpSpPr>
          <a:xfrm>
            <a:off x="3727945" y="3431242"/>
            <a:ext cx="415925" cy="414337"/>
            <a:chOff x="2873375" y="2490788"/>
            <a:chExt cx="415925" cy="414337"/>
          </a:xfrm>
        </p:grpSpPr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73375" y="2490788"/>
              <a:ext cx="415925" cy="414337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873375" y="2543175"/>
              <a:ext cx="41592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873375" y="2687638"/>
              <a:ext cx="41592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017838" y="2598738"/>
              <a:ext cx="1270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108325" y="2743200"/>
              <a:ext cx="125413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108325" y="2795588"/>
              <a:ext cx="125413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108325" y="2849563"/>
              <a:ext cx="125413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982913" y="2633663"/>
              <a:ext cx="19685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27350" y="2724150"/>
              <a:ext cx="146050" cy="14446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7" name="Group 306出自【趣你的PPT】(微信:qunideppt)：最优质的PPT资源库"/>
          <p:cNvGrpSpPr/>
          <p:nvPr/>
        </p:nvGrpSpPr>
        <p:grpSpPr>
          <a:xfrm>
            <a:off x="1603870" y="4488517"/>
            <a:ext cx="417513" cy="419100"/>
            <a:chOff x="749300" y="3548063"/>
            <a:chExt cx="417513" cy="419100"/>
          </a:xfrm>
        </p:grpSpPr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300" y="3660775"/>
              <a:ext cx="306388" cy="306388"/>
            </a:xfrm>
            <a:custGeom>
              <a:avLst/>
              <a:gdLst>
                <a:gd name="T0" fmla="*/ 249 w 322"/>
                <a:gd name="T1" fmla="*/ 322 h 322"/>
                <a:gd name="T2" fmla="*/ 0 w 322"/>
                <a:gd name="T3" fmla="*/ 73 h 322"/>
                <a:gd name="T4" fmla="*/ 73 w 322"/>
                <a:gd name="T5" fmla="*/ 0 h 322"/>
                <a:gd name="T6" fmla="*/ 322 w 322"/>
                <a:gd name="T7" fmla="*/ 248 h 322"/>
                <a:gd name="T8" fmla="*/ 249 w 322"/>
                <a:gd name="T9" fmla="*/ 32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" h="322">
                  <a:moveTo>
                    <a:pt x="249" y="322"/>
                  </a:moveTo>
                  <a:lnTo>
                    <a:pt x="0" y="73"/>
                  </a:lnTo>
                  <a:lnTo>
                    <a:pt x="73" y="0"/>
                  </a:lnTo>
                  <a:lnTo>
                    <a:pt x="322" y="248"/>
                  </a:lnTo>
                  <a:lnTo>
                    <a:pt x="249" y="322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4725" y="3705225"/>
              <a:ext cx="152400" cy="261938"/>
            </a:xfrm>
            <a:custGeom>
              <a:avLst/>
              <a:gdLst>
                <a:gd name="T0" fmla="*/ 38 w 161"/>
                <a:gd name="T1" fmla="*/ 0 h 275"/>
                <a:gd name="T2" fmla="*/ 0 w 161"/>
                <a:gd name="T3" fmla="*/ 38 h 275"/>
                <a:gd name="T4" fmla="*/ 161 w 161"/>
                <a:gd name="T5" fmla="*/ 199 h 275"/>
                <a:gd name="T6" fmla="*/ 85 w 161"/>
                <a:gd name="T7" fmla="*/ 275 h 275"/>
                <a:gd name="T8" fmla="*/ 71 w 161"/>
                <a:gd name="T9" fmla="*/ 26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275">
                  <a:moveTo>
                    <a:pt x="38" y="0"/>
                  </a:moveTo>
                  <a:lnTo>
                    <a:pt x="0" y="38"/>
                  </a:lnTo>
                  <a:lnTo>
                    <a:pt x="161" y="199"/>
                  </a:lnTo>
                  <a:lnTo>
                    <a:pt x="85" y="275"/>
                  </a:lnTo>
                  <a:lnTo>
                    <a:pt x="71" y="26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2663" y="3548063"/>
              <a:ext cx="184150" cy="184150"/>
            </a:xfrm>
            <a:custGeom>
              <a:avLst/>
              <a:gdLst>
                <a:gd name="T0" fmla="*/ 24 w 82"/>
                <a:gd name="T1" fmla="*/ 82 h 82"/>
                <a:gd name="T2" fmla="*/ 75 w 82"/>
                <a:gd name="T3" fmla="*/ 29 h 82"/>
                <a:gd name="T4" fmla="*/ 75 w 82"/>
                <a:gd name="T5" fmla="*/ 29 h 82"/>
                <a:gd name="T6" fmla="*/ 75 w 82"/>
                <a:gd name="T7" fmla="*/ 7 h 82"/>
                <a:gd name="T8" fmla="*/ 53 w 82"/>
                <a:gd name="T9" fmla="*/ 7 h 82"/>
                <a:gd name="T10" fmla="*/ 0 w 82"/>
                <a:gd name="T11" fmla="*/ 58 h 82"/>
                <a:gd name="T12" fmla="*/ 24 w 82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82">
                  <a:moveTo>
                    <a:pt x="24" y="82"/>
                  </a:moveTo>
                  <a:cubicBezTo>
                    <a:pt x="75" y="29"/>
                    <a:pt x="75" y="29"/>
                    <a:pt x="75" y="29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82" y="23"/>
                    <a:pt x="82" y="13"/>
                    <a:pt x="75" y="7"/>
                  </a:cubicBezTo>
                  <a:cubicBezTo>
                    <a:pt x="69" y="0"/>
                    <a:pt x="59" y="0"/>
                    <a:pt x="53" y="7"/>
                  </a:cubicBezTo>
                  <a:cubicBezTo>
                    <a:pt x="0" y="58"/>
                    <a:pt x="0" y="58"/>
                    <a:pt x="0" y="58"/>
                  </a:cubicBezTo>
                  <a:lnTo>
                    <a:pt x="24" y="82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1035050" y="3587750"/>
              <a:ext cx="92075" cy="90488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4413" y="3925888"/>
              <a:ext cx="33337" cy="33337"/>
            </a:xfrm>
            <a:custGeom>
              <a:avLst/>
              <a:gdLst>
                <a:gd name="T0" fmla="*/ 12 w 15"/>
                <a:gd name="T1" fmla="*/ 0 h 15"/>
                <a:gd name="T2" fmla="*/ 12 w 15"/>
                <a:gd name="T3" fmla="*/ 12 h 15"/>
                <a:gd name="T4" fmla="*/ 0 w 15"/>
                <a:gd name="T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2" y="0"/>
                  </a:moveTo>
                  <a:cubicBezTo>
                    <a:pt x="15" y="3"/>
                    <a:pt x="15" y="8"/>
                    <a:pt x="12" y="12"/>
                  </a:cubicBezTo>
                  <a:cubicBezTo>
                    <a:pt x="9" y="15"/>
                    <a:pt x="4" y="15"/>
                    <a:pt x="0" y="12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4863008" y="3431242"/>
            <a:ext cx="269875" cy="414337"/>
          </a:xfrm>
          <a:custGeom>
            <a:avLst/>
            <a:gdLst>
              <a:gd name="T0" fmla="*/ 60 w 120"/>
              <a:gd name="T1" fmla="*/ 0 h 184"/>
              <a:gd name="T2" fmla="*/ 7 w 120"/>
              <a:gd name="T3" fmla="*/ 96 h 184"/>
              <a:gd name="T4" fmla="*/ 0 w 120"/>
              <a:gd name="T5" fmla="*/ 124 h 184"/>
              <a:gd name="T6" fmla="*/ 60 w 120"/>
              <a:gd name="T7" fmla="*/ 184 h 184"/>
              <a:gd name="T8" fmla="*/ 120 w 120"/>
              <a:gd name="T9" fmla="*/ 124 h 184"/>
              <a:gd name="T10" fmla="*/ 113 w 120"/>
              <a:gd name="T11" fmla="*/ 96 h 184"/>
              <a:gd name="T12" fmla="*/ 60 w 120"/>
              <a:gd name="T13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0" h="184">
                <a:moveTo>
                  <a:pt x="60" y="0"/>
                </a:moveTo>
                <a:cubicBezTo>
                  <a:pt x="7" y="96"/>
                  <a:pt x="7" y="96"/>
                  <a:pt x="7" y="96"/>
                </a:cubicBezTo>
                <a:cubicBezTo>
                  <a:pt x="3" y="104"/>
                  <a:pt x="0" y="114"/>
                  <a:pt x="0" y="124"/>
                </a:cubicBezTo>
                <a:cubicBezTo>
                  <a:pt x="0" y="157"/>
                  <a:pt x="27" y="184"/>
                  <a:pt x="60" y="184"/>
                </a:cubicBezTo>
                <a:cubicBezTo>
                  <a:pt x="93" y="184"/>
                  <a:pt x="120" y="157"/>
                  <a:pt x="120" y="124"/>
                </a:cubicBezTo>
                <a:cubicBezTo>
                  <a:pt x="120" y="114"/>
                  <a:pt x="118" y="104"/>
                  <a:pt x="113" y="96"/>
                </a:cubicBezTo>
                <a:lnTo>
                  <a:pt x="60" y="0"/>
                </a:lnTo>
                <a:close/>
              </a:path>
            </a:pathLst>
          </a:custGeom>
          <a:noFill/>
          <a:ln w="30163" cap="rnd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1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294" name="Group 293出自【趣你的PPT】(微信:qunideppt)：最优质的PPT资源库"/>
          <p:cNvGrpSpPr/>
          <p:nvPr/>
        </p:nvGrpSpPr>
        <p:grpSpPr>
          <a:xfrm>
            <a:off x="4826495" y="2366029"/>
            <a:ext cx="346075" cy="415925"/>
            <a:chOff x="3971925" y="1425575"/>
            <a:chExt cx="346075" cy="415925"/>
          </a:xfrm>
        </p:grpSpPr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7975" y="1452563"/>
              <a:ext cx="173038" cy="173037"/>
            </a:xfrm>
            <a:custGeom>
              <a:avLst/>
              <a:gdLst>
                <a:gd name="T0" fmla="*/ 52 w 182"/>
                <a:gd name="T1" fmla="*/ 168 h 182"/>
                <a:gd name="T2" fmla="*/ 0 w 182"/>
                <a:gd name="T3" fmla="*/ 182 h 182"/>
                <a:gd name="T4" fmla="*/ 14 w 182"/>
                <a:gd name="T5" fmla="*/ 130 h 182"/>
                <a:gd name="T6" fmla="*/ 142 w 182"/>
                <a:gd name="T7" fmla="*/ 0 h 182"/>
                <a:gd name="T8" fmla="*/ 182 w 182"/>
                <a:gd name="T9" fmla="*/ 40 h 182"/>
                <a:gd name="T10" fmla="*/ 52 w 182"/>
                <a:gd name="T11" fmla="*/ 16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2" h="182">
                  <a:moveTo>
                    <a:pt x="52" y="168"/>
                  </a:moveTo>
                  <a:lnTo>
                    <a:pt x="0" y="182"/>
                  </a:lnTo>
                  <a:lnTo>
                    <a:pt x="14" y="130"/>
                  </a:lnTo>
                  <a:lnTo>
                    <a:pt x="142" y="0"/>
                  </a:lnTo>
                  <a:lnTo>
                    <a:pt x="182" y="40"/>
                  </a:lnTo>
                  <a:lnTo>
                    <a:pt x="52" y="16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2913" y="1425575"/>
              <a:ext cx="65087" cy="65088"/>
            </a:xfrm>
            <a:custGeom>
              <a:avLst/>
              <a:gdLst>
                <a:gd name="T0" fmla="*/ 17 w 29"/>
                <a:gd name="T1" fmla="*/ 29 h 29"/>
                <a:gd name="T2" fmla="*/ 25 w 29"/>
                <a:gd name="T3" fmla="*/ 21 h 29"/>
                <a:gd name="T4" fmla="*/ 25 w 29"/>
                <a:gd name="T5" fmla="*/ 4 h 29"/>
                <a:gd name="T6" fmla="*/ 8 w 29"/>
                <a:gd name="T7" fmla="*/ 4 h 29"/>
                <a:gd name="T8" fmla="*/ 0 w 29"/>
                <a:gd name="T9" fmla="*/ 1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9">
                  <a:moveTo>
                    <a:pt x="17" y="29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9" y="16"/>
                    <a:pt x="29" y="9"/>
                    <a:pt x="25" y="4"/>
                  </a:cubicBezTo>
                  <a:cubicBezTo>
                    <a:pt x="20" y="0"/>
                    <a:pt x="13" y="0"/>
                    <a:pt x="8" y="4"/>
                  </a:cubicBez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71925" y="1427163"/>
              <a:ext cx="342900" cy="414337"/>
            </a:xfrm>
            <a:custGeom>
              <a:avLst/>
              <a:gdLst>
                <a:gd name="T0" fmla="*/ 360 w 360"/>
                <a:gd name="T1" fmla="*/ 95 h 435"/>
                <a:gd name="T2" fmla="*/ 360 w 360"/>
                <a:gd name="T3" fmla="*/ 435 h 435"/>
                <a:gd name="T4" fmla="*/ 0 w 360"/>
                <a:gd name="T5" fmla="*/ 435 h 435"/>
                <a:gd name="T6" fmla="*/ 0 w 360"/>
                <a:gd name="T7" fmla="*/ 0 h 435"/>
                <a:gd name="T8" fmla="*/ 266 w 360"/>
                <a:gd name="T9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35">
                  <a:moveTo>
                    <a:pt x="360" y="95"/>
                  </a:moveTo>
                  <a:lnTo>
                    <a:pt x="360" y="435"/>
                  </a:lnTo>
                  <a:lnTo>
                    <a:pt x="0" y="435"/>
                  </a:lnTo>
                  <a:lnTo>
                    <a:pt x="0" y="0"/>
                  </a:lnTo>
                  <a:lnTo>
                    <a:pt x="266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027488" y="1517650"/>
              <a:ext cx="1524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027488" y="1573213"/>
              <a:ext cx="9842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027488" y="1625600"/>
              <a:ext cx="5397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3" name="Group 292出自【趣你的PPT】(微信:qunideppt)：最优质的PPT资源库"/>
          <p:cNvGrpSpPr/>
          <p:nvPr/>
        </p:nvGrpSpPr>
        <p:grpSpPr>
          <a:xfrm>
            <a:off x="3727945" y="2386667"/>
            <a:ext cx="415925" cy="377825"/>
            <a:chOff x="2873375" y="1446213"/>
            <a:chExt cx="415925" cy="377825"/>
          </a:xfrm>
        </p:grpSpPr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73375" y="1446213"/>
              <a:ext cx="415925" cy="377825"/>
            </a:xfrm>
            <a:custGeom>
              <a:avLst/>
              <a:gdLst>
                <a:gd name="T0" fmla="*/ 176 w 184"/>
                <a:gd name="T1" fmla="*/ 0 h 168"/>
                <a:gd name="T2" fmla="*/ 184 w 184"/>
                <a:gd name="T3" fmla="*/ 8 h 168"/>
                <a:gd name="T4" fmla="*/ 184 w 184"/>
                <a:gd name="T5" fmla="*/ 160 h 168"/>
                <a:gd name="T6" fmla="*/ 176 w 184"/>
                <a:gd name="T7" fmla="*/ 168 h 168"/>
                <a:gd name="T8" fmla="*/ 8 w 184"/>
                <a:gd name="T9" fmla="*/ 168 h 168"/>
                <a:gd name="T10" fmla="*/ 0 w 184"/>
                <a:gd name="T11" fmla="*/ 160 h 168"/>
                <a:gd name="T12" fmla="*/ 0 w 184"/>
                <a:gd name="T13" fmla="*/ 8 h 168"/>
                <a:gd name="T14" fmla="*/ 8 w 184"/>
                <a:gd name="T15" fmla="*/ 0 h 168"/>
                <a:gd name="T16" fmla="*/ 176 w 184"/>
                <a:gd name="T1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168">
                  <a:moveTo>
                    <a:pt x="176" y="0"/>
                  </a:moveTo>
                  <a:cubicBezTo>
                    <a:pt x="181" y="0"/>
                    <a:pt x="184" y="3"/>
                    <a:pt x="184" y="8"/>
                  </a:cubicBezTo>
                  <a:cubicBezTo>
                    <a:pt x="184" y="160"/>
                    <a:pt x="184" y="160"/>
                    <a:pt x="184" y="160"/>
                  </a:cubicBezTo>
                  <a:cubicBezTo>
                    <a:pt x="184" y="164"/>
                    <a:pt x="181" y="168"/>
                    <a:pt x="176" y="168"/>
                  </a:cubicBezTo>
                  <a:cubicBezTo>
                    <a:pt x="8" y="168"/>
                    <a:pt x="8" y="168"/>
                    <a:pt x="8" y="168"/>
                  </a:cubicBezTo>
                  <a:cubicBezTo>
                    <a:pt x="4" y="168"/>
                    <a:pt x="0" y="164"/>
                    <a:pt x="0" y="16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lnTo>
                    <a:pt x="176" y="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189288" y="1500188"/>
              <a:ext cx="0" cy="1254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189288" y="1662113"/>
              <a:ext cx="0" cy="1746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144838" y="1625600"/>
              <a:ext cx="88900" cy="3651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2973388" y="1500188"/>
              <a:ext cx="0" cy="88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2973388" y="1625600"/>
              <a:ext cx="0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27350" y="1589088"/>
              <a:ext cx="90488" cy="3651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81338" y="1500188"/>
              <a:ext cx="0" cy="1746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81338" y="1554163"/>
              <a:ext cx="0" cy="1254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36888" y="1517650"/>
              <a:ext cx="90487" cy="3651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54350" y="1716088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162300" y="1716088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46400" y="1716088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6" name="Group 305出自【趣你的PPT】(微信:qunideppt)：最优质的PPT资源库"/>
          <p:cNvGrpSpPr/>
          <p:nvPr/>
        </p:nvGrpSpPr>
        <p:grpSpPr>
          <a:xfrm>
            <a:off x="1638795" y="3431242"/>
            <a:ext cx="342900" cy="414337"/>
            <a:chOff x="784225" y="2490788"/>
            <a:chExt cx="342900" cy="414337"/>
          </a:xfrm>
        </p:grpSpPr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0738" y="2589213"/>
              <a:ext cx="269875" cy="315912"/>
            </a:xfrm>
            <a:custGeom>
              <a:avLst/>
              <a:gdLst>
                <a:gd name="T0" fmla="*/ 284 w 284"/>
                <a:gd name="T1" fmla="*/ 0 h 331"/>
                <a:gd name="T2" fmla="*/ 265 w 284"/>
                <a:gd name="T3" fmla="*/ 331 h 331"/>
                <a:gd name="T4" fmla="*/ 19 w 284"/>
                <a:gd name="T5" fmla="*/ 331 h 331"/>
                <a:gd name="T6" fmla="*/ 0 w 284"/>
                <a:gd name="T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4" h="331">
                  <a:moveTo>
                    <a:pt x="284" y="0"/>
                  </a:moveTo>
                  <a:lnTo>
                    <a:pt x="265" y="331"/>
                  </a:lnTo>
                  <a:lnTo>
                    <a:pt x="19" y="331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4225" y="2490788"/>
              <a:ext cx="342900" cy="88900"/>
            </a:xfrm>
            <a:custGeom>
              <a:avLst/>
              <a:gdLst>
                <a:gd name="T0" fmla="*/ 360 w 360"/>
                <a:gd name="T1" fmla="*/ 56 h 94"/>
                <a:gd name="T2" fmla="*/ 360 w 360"/>
                <a:gd name="T3" fmla="*/ 94 h 94"/>
                <a:gd name="T4" fmla="*/ 0 w 360"/>
                <a:gd name="T5" fmla="*/ 94 h 94"/>
                <a:gd name="T6" fmla="*/ 0 w 360"/>
                <a:gd name="T7" fmla="*/ 56 h 94"/>
                <a:gd name="T8" fmla="*/ 114 w 360"/>
                <a:gd name="T9" fmla="*/ 38 h 94"/>
                <a:gd name="T10" fmla="*/ 123 w 360"/>
                <a:gd name="T11" fmla="*/ 0 h 94"/>
                <a:gd name="T12" fmla="*/ 237 w 360"/>
                <a:gd name="T13" fmla="*/ 0 h 94"/>
                <a:gd name="T14" fmla="*/ 246 w 360"/>
                <a:gd name="T15" fmla="*/ 38 h 94"/>
                <a:gd name="T16" fmla="*/ 360 w 360"/>
                <a:gd name="T17" fmla="*/ 5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0" h="94">
                  <a:moveTo>
                    <a:pt x="360" y="56"/>
                  </a:moveTo>
                  <a:lnTo>
                    <a:pt x="360" y="94"/>
                  </a:lnTo>
                  <a:lnTo>
                    <a:pt x="0" y="94"/>
                  </a:lnTo>
                  <a:lnTo>
                    <a:pt x="0" y="56"/>
                  </a:lnTo>
                  <a:lnTo>
                    <a:pt x="114" y="38"/>
                  </a:lnTo>
                  <a:lnTo>
                    <a:pt x="123" y="0"/>
                  </a:lnTo>
                  <a:lnTo>
                    <a:pt x="237" y="0"/>
                  </a:lnTo>
                  <a:lnTo>
                    <a:pt x="246" y="38"/>
                  </a:lnTo>
                  <a:lnTo>
                    <a:pt x="360" y="56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1009650" y="2633663"/>
              <a:ext cx="9525" cy="215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93763" y="2633663"/>
              <a:ext cx="7937" cy="215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5675" y="2633663"/>
              <a:ext cx="0" cy="215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1" name="Group 290出自【趣你的PPT】(微信:qunideppt)：最优质的PPT资源库"/>
          <p:cNvGrpSpPr/>
          <p:nvPr/>
        </p:nvGrpSpPr>
        <p:grpSpPr>
          <a:xfrm>
            <a:off x="1603870" y="2367617"/>
            <a:ext cx="414338" cy="414337"/>
            <a:chOff x="749300" y="1427163"/>
            <a:chExt cx="414338" cy="414337"/>
          </a:xfrm>
        </p:grpSpPr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300" y="1427163"/>
              <a:ext cx="269875" cy="271462"/>
            </a:xfrm>
            <a:custGeom>
              <a:avLst/>
              <a:gdLst>
                <a:gd name="T0" fmla="*/ 104 w 120"/>
                <a:gd name="T1" fmla="*/ 67 h 120"/>
                <a:gd name="T2" fmla="*/ 120 w 120"/>
                <a:gd name="T3" fmla="*/ 76 h 120"/>
                <a:gd name="T4" fmla="*/ 114 w 120"/>
                <a:gd name="T5" fmla="*/ 91 h 120"/>
                <a:gd name="T6" fmla="*/ 96 w 120"/>
                <a:gd name="T7" fmla="*/ 86 h 120"/>
                <a:gd name="T8" fmla="*/ 86 w 120"/>
                <a:gd name="T9" fmla="*/ 96 h 120"/>
                <a:gd name="T10" fmla="*/ 91 w 120"/>
                <a:gd name="T11" fmla="*/ 114 h 120"/>
                <a:gd name="T12" fmla="*/ 76 w 120"/>
                <a:gd name="T13" fmla="*/ 120 h 120"/>
                <a:gd name="T14" fmla="*/ 66 w 120"/>
                <a:gd name="T15" fmla="*/ 104 h 120"/>
                <a:gd name="T16" fmla="*/ 60 w 120"/>
                <a:gd name="T17" fmla="*/ 104 h 120"/>
                <a:gd name="T18" fmla="*/ 53 w 120"/>
                <a:gd name="T19" fmla="*/ 104 h 120"/>
                <a:gd name="T20" fmla="*/ 53 w 120"/>
                <a:gd name="T21" fmla="*/ 104 h 120"/>
                <a:gd name="T22" fmla="*/ 44 w 120"/>
                <a:gd name="T23" fmla="*/ 120 h 120"/>
                <a:gd name="T24" fmla="*/ 29 w 120"/>
                <a:gd name="T25" fmla="*/ 114 h 120"/>
                <a:gd name="T26" fmla="*/ 34 w 120"/>
                <a:gd name="T27" fmla="*/ 95 h 120"/>
                <a:gd name="T28" fmla="*/ 24 w 120"/>
                <a:gd name="T29" fmla="*/ 86 h 120"/>
                <a:gd name="T30" fmla="*/ 6 w 120"/>
                <a:gd name="T31" fmla="*/ 91 h 120"/>
                <a:gd name="T32" fmla="*/ 0 w 120"/>
                <a:gd name="T33" fmla="*/ 76 h 120"/>
                <a:gd name="T34" fmla="*/ 16 w 120"/>
                <a:gd name="T35" fmla="*/ 66 h 120"/>
                <a:gd name="T36" fmla="*/ 16 w 120"/>
                <a:gd name="T37" fmla="*/ 60 h 120"/>
                <a:gd name="T38" fmla="*/ 16 w 120"/>
                <a:gd name="T39" fmla="*/ 53 h 120"/>
                <a:gd name="T40" fmla="*/ 16 w 120"/>
                <a:gd name="T41" fmla="*/ 53 h 120"/>
                <a:gd name="T42" fmla="*/ 0 w 120"/>
                <a:gd name="T43" fmla="*/ 43 h 120"/>
                <a:gd name="T44" fmla="*/ 6 w 120"/>
                <a:gd name="T45" fmla="*/ 29 h 120"/>
                <a:gd name="T46" fmla="*/ 24 w 120"/>
                <a:gd name="T47" fmla="*/ 34 h 120"/>
                <a:gd name="T48" fmla="*/ 34 w 120"/>
                <a:gd name="T49" fmla="*/ 24 h 120"/>
                <a:gd name="T50" fmla="*/ 29 w 120"/>
                <a:gd name="T51" fmla="*/ 6 h 120"/>
                <a:gd name="T52" fmla="*/ 44 w 120"/>
                <a:gd name="T53" fmla="*/ 0 h 120"/>
                <a:gd name="T54" fmla="*/ 54 w 120"/>
                <a:gd name="T55" fmla="*/ 16 h 120"/>
                <a:gd name="T56" fmla="*/ 60 w 120"/>
                <a:gd name="T57" fmla="*/ 16 h 120"/>
                <a:gd name="T58" fmla="*/ 67 w 120"/>
                <a:gd name="T59" fmla="*/ 16 h 120"/>
                <a:gd name="T60" fmla="*/ 77 w 120"/>
                <a:gd name="T61" fmla="*/ 0 h 120"/>
                <a:gd name="T62" fmla="*/ 91 w 120"/>
                <a:gd name="T63" fmla="*/ 6 h 120"/>
                <a:gd name="T64" fmla="*/ 87 w 120"/>
                <a:gd name="T65" fmla="*/ 24 h 120"/>
                <a:gd name="T66" fmla="*/ 96 w 120"/>
                <a:gd name="T67" fmla="*/ 34 h 120"/>
                <a:gd name="T68" fmla="*/ 114 w 120"/>
                <a:gd name="T69" fmla="*/ 29 h 120"/>
                <a:gd name="T70" fmla="*/ 120 w 120"/>
                <a:gd name="T71" fmla="*/ 44 h 120"/>
                <a:gd name="T72" fmla="*/ 104 w 120"/>
                <a:gd name="T73" fmla="*/ 54 h 120"/>
                <a:gd name="T74" fmla="*/ 104 w 120"/>
                <a:gd name="T75" fmla="*/ 60 h 120"/>
                <a:gd name="T76" fmla="*/ 104 w 120"/>
                <a:gd name="T77" fmla="*/ 6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0" h="120">
                  <a:moveTo>
                    <a:pt x="104" y="67"/>
                  </a:moveTo>
                  <a:cubicBezTo>
                    <a:pt x="120" y="76"/>
                    <a:pt x="120" y="76"/>
                    <a:pt x="120" y="76"/>
                  </a:cubicBezTo>
                  <a:cubicBezTo>
                    <a:pt x="114" y="91"/>
                    <a:pt x="114" y="91"/>
                    <a:pt x="114" y="91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3" y="90"/>
                    <a:pt x="90" y="93"/>
                    <a:pt x="86" y="96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4" y="104"/>
                    <a:pt x="62" y="104"/>
                    <a:pt x="60" y="104"/>
                  </a:cubicBezTo>
                  <a:cubicBezTo>
                    <a:pt x="58" y="104"/>
                    <a:pt x="56" y="104"/>
                    <a:pt x="53" y="104"/>
                  </a:cubicBezTo>
                  <a:cubicBezTo>
                    <a:pt x="53" y="104"/>
                    <a:pt x="53" y="104"/>
                    <a:pt x="53" y="104"/>
                  </a:cubicBezTo>
                  <a:cubicBezTo>
                    <a:pt x="44" y="120"/>
                    <a:pt x="44" y="120"/>
                    <a:pt x="44" y="120"/>
                  </a:cubicBezTo>
                  <a:cubicBezTo>
                    <a:pt x="29" y="114"/>
                    <a:pt x="29" y="114"/>
                    <a:pt x="29" y="114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0" y="93"/>
                    <a:pt x="27" y="89"/>
                    <a:pt x="24" y="86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2"/>
                    <a:pt x="16" y="60"/>
                  </a:cubicBezTo>
                  <a:cubicBezTo>
                    <a:pt x="16" y="57"/>
                    <a:pt x="16" y="55"/>
                    <a:pt x="16" y="53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30"/>
                    <a:pt x="30" y="27"/>
                    <a:pt x="34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6" y="16"/>
                    <a:pt x="58" y="16"/>
                    <a:pt x="60" y="16"/>
                  </a:cubicBezTo>
                  <a:cubicBezTo>
                    <a:pt x="62" y="16"/>
                    <a:pt x="65" y="16"/>
                    <a:pt x="67" y="1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90" y="27"/>
                    <a:pt x="93" y="30"/>
                    <a:pt x="96" y="34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56"/>
                    <a:pt x="104" y="58"/>
                    <a:pt x="104" y="60"/>
                  </a:cubicBezTo>
                  <a:cubicBezTo>
                    <a:pt x="104" y="62"/>
                    <a:pt x="104" y="64"/>
                    <a:pt x="104" y="67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5025" y="1512888"/>
              <a:ext cx="98425" cy="100012"/>
            </a:xfrm>
            <a:custGeom>
              <a:avLst/>
              <a:gdLst>
                <a:gd name="T0" fmla="*/ 8 w 44"/>
                <a:gd name="T1" fmla="*/ 36 h 44"/>
                <a:gd name="T2" fmla="*/ 36 w 44"/>
                <a:gd name="T3" fmla="*/ 36 h 44"/>
                <a:gd name="T4" fmla="*/ 36 w 44"/>
                <a:gd name="T5" fmla="*/ 8 h 44"/>
                <a:gd name="T6" fmla="*/ 8 w 44"/>
                <a:gd name="T7" fmla="*/ 8 h 44"/>
                <a:gd name="T8" fmla="*/ 8 w 44"/>
                <a:gd name="T9" fmla="*/ 3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4">
                  <a:moveTo>
                    <a:pt x="8" y="36"/>
                  </a:moveTo>
                  <a:cubicBezTo>
                    <a:pt x="16" y="44"/>
                    <a:pt x="28" y="44"/>
                    <a:pt x="36" y="36"/>
                  </a:cubicBezTo>
                  <a:cubicBezTo>
                    <a:pt x="44" y="28"/>
                    <a:pt x="44" y="16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8"/>
                    <a:pt x="8" y="36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5200" y="1644650"/>
              <a:ext cx="198438" cy="196850"/>
            </a:xfrm>
            <a:custGeom>
              <a:avLst/>
              <a:gdLst>
                <a:gd name="T0" fmla="*/ 75 w 88"/>
                <a:gd name="T1" fmla="*/ 36 h 88"/>
                <a:gd name="T2" fmla="*/ 88 w 88"/>
                <a:gd name="T3" fmla="*/ 38 h 88"/>
                <a:gd name="T4" fmla="*/ 88 w 88"/>
                <a:gd name="T5" fmla="*/ 49 h 88"/>
                <a:gd name="T6" fmla="*/ 75 w 88"/>
                <a:gd name="T7" fmla="*/ 51 h 88"/>
                <a:gd name="T8" fmla="*/ 71 w 88"/>
                <a:gd name="T9" fmla="*/ 60 h 88"/>
                <a:gd name="T10" fmla="*/ 79 w 88"/>
                <a:gd name="T11" fmla="*/ 71 h 88"/>
                <a:gd name="T12" fmla="*/ 71 w 88"/>
                <a:gd name="T13" fmla="*/ 79 h 88"/>
                <a:gd name="T14" fmla="*/ 61 w 88"/>
                <a:gd name="T15" fmla="*/ 71 h 88"/>
                <a:gd name="T16" fmla="*/ 57 w 88"/>
                <a:gd name="T17" fmla="*/ 73 h 88"/>
                <a:gd name="T18" fmla="*/ 52 w 88"/>
                <a:gd name="T19" fmla="*/ 75 h 88"/>
                <a:gd name="T20" fmla="*/ 52 w 88"/>
                <a:gd name="T21" fmla="*/ 75 h 88"/>
                <a:gd name="T22" fmla="*/ 50 w 88"/>
                <a:gd name="T23" fmla="*/ 88 h 88"/>
                <a:gd name="T24" fmla="*/ 39 w 88"/>
                <a:gd name="T25" fmla="*/ 88 h 88"/>
                <a:gd name="T26" fmla="*/ 37 w 88"/>
                <a:gd name="T27" fmla="*/ 75 h 88"/>
                <a:gd name="T28" fmla="*/ 28 w 88"/>
                <a:gd name="T29" fmla="*/ 71 h 88"/>
                <a:gd name="T30" fmla="*/ 17 w 88"/>
                <a:gd name="T31" fmla="*/ 79 h 88"/>
                <a:gd name="T32" fmla="*/ 9 w 88"/>
                <a:gd name="T33" fmla="*/ 71 h 88"/>
                <a:gd name="T34" fmla="*/ 17 w 88"/>
                <a:gd name="T35" fmla="*/ 60 h 88"/>
                <a:gd name="T36" fmla="*/ 15 w 88"/>
                <a:gd name="T37" fmla="*/ 56 h 88"/>
                <a:gd name="T38" fmla="*/ 13 w 88"/>
                <a:gd name="T39" fmla="*/ 51 h 88"/>
                <a:gd name="T40" fmla="*/ 13 w 88"/>
                <a:gd name="T41" fmla="*/ 51 h 88"/>
                <a:gd name="T42" fmla="*/ 0 w 88"/>
                <a:gd name="T43" fmla="*/ 50 h 88"/>
                <a:gd name="T44" fmla="*/ 0 w 88"/>
                <a:gd name="T45" fmla="*/ 38 h 88"/>
                <a:gd name="T46" fmla="*/ 13 w 88"/>
                <a:gd name="T47" fmla="*/ 37 h 88"/>
                <a:gd name="T48" fmla="*/ 17 w 88"/>
                <a:gd name="T49" fmla="*/ 28 h 88"/>
                <a:gd name="T50" fmla="*/ 9 w 88"/>
                <a:gd name="T51" fmla="*/ 17 h 88"/>
                <a:gd name="T52" fmla="*/ 17 w 88"/>
                <a:gd name="T53" fmla="*/ 9 h 88"/>
                <a:gd name="T54" fmla="*/ 28 w 88"/>
                <a:gd name="T55" fmla="*/ 17 h 88"/>
                <a:gd name="T56" fmla="*/ 32 w 88"/>
                <a:gd name="T57" fmla="*/ 15 h 88"/>
                <a:gd name="T58" fmla="*/ 36 w 88"/>
                <a:gd name="T59" fmla="*/ 13 h 88"/>
                <a:gd name="T60" fmla="*/ 38 w 88"/>
                <a:gd name="T61" fmla="*/ 0 h 88"/>
                <a:gd name="T62" fmla="*/ 50 w 88"/>
                <a:gd name="T63" fmla="*/ 0 h 88"/>
                <a:gd name="T64" fmla="*/ 51 w 88"/>
                <a:gd name="T65" fmla="*/ 13 h 88"/>
                <a:gd name="T66" fmla="*/ 60 w 88"/>
                <a:gd name="T67" fmla="*/ 17 h 88"/>
                <a:gd name="T68" fmla="*/ 71 w 88"/>
                <a:gd name="T69" fmla="*/ 9 h 88"/>
                <a:gd name="T70" fmla="*/ 79 w 88"/>
                <a:gd name="T71" fmla="*/ 17 h 88"/>
                <a:gd name="T72" fmla="*/ 71 w 88"/>
                <a:gd name="T73" fmla="*/ 27 h 88"/>
                <a:gd name="T74" fmla="*/ 73 w 88"/>
                <a:gd name="T75" fmla="*/ 31 h 88"/>
                <a:gd name="T76" fmla="*/ 75 w 88"/>
                <a:gd name="T77" fmla="*/ 3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8" h="88">
                  <a:moveTo>
                    <a:pt x="75" y="36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4" y="54"/>
                    <a:pt x="73" y="57"/>
                    <a:pt x="71" y="60"/>
                  </a:cubicBezTo>
                  <a:cubicBezTo>
                    <a:pt x="79" y="71"/>
                    <a:pt x="79" y="71"/>
                    <a:pt x="79" y="71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59" y="72"/>
                    <a:pt x="58" y="72"/>
                    <a:pt x="57" y="73"/>
                  </a:cubicBezTo>
                  <a:cubicBezTo>
                    <a:pt x="55" y="74"/>
                    <a:pt x="54" y="74"/>
                    <a:pt x="52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34" y="74"/>
                    <a:pt x="31" y="73"/>
                    <a:pt x="28" y="71"/>
                  </a:cubicBezTo>
                  <a:cubicBezTo>
                    <a:pt x="17" y="79"/>
                    <a:pt x="17" y="79"/>
                    <a:pt x="17" y="79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6" y="59"/>
                    <a:pt x="16" y="58"/>
                    <a:pt x="15" y="56"/>
                  </a:cubicBezTo>
                  <a:cubicBezTo>
                    <a:pt x="14" y="55"/>
                    <a:pt x="14" y="53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3"/>
                    <a:pt x="15" y="30"/>
                    <a:pt x="17" y="2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9" y="16"/>
                    <a:pt x="30" y="15"/>
                    <a:pt x="32" y="15"/>
                  </a:cubicBezTo>
                  <a:cubicBezTo>
                    <a:pt x="33" y="14"/>
                    <a:pt x="35" y="14"/>
                    <a:pt x="36" y="13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5" y="14"/>
                    <a:pt x="58" y="15"/>
                    <a:pt x="60" y="17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2" y="29"/>
                    <a:pt x="73" y="30"/>
                    <a:pt x="73" y="31"/>
                  </a:cubicBezTo>
                  <a:cubicBezTo>
                    <a:pt x="74" y="33"/>
                    <a:pt x="74" y="35"/>
                    <a:pt x="75" y="36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5050" y="1711325"/>
              <a:ext cx="60325" cy="60325"/>
            </a:xfrm>
            <a:custGeom>
              <a:avLst/>
              <a:gdLst>
                <a:gd name="T0" fmla="*/ 9 w 27"/>
                <a:gd name="T1" fmla="*/ 25 h 27"/>
                <a:gd name="T2" fmla="*/ 24 w 27"/>
                <a:gd name="T3" fmla="*/ 18 h 27"/>
                <a:gd name="T4" fmla="*/ 18 w 27"/>
                <a:gd name="T5" fmla="*/ 3 h 27"/>
                <a:gd name="T6" fmla="*/ 2 w 27"/>
                <a:gd name="T7" fmla="*/ 9 h 27"/>
                <a:gd name="T8" fmla="*/ 9 w 27"/>
                <a:gd name="T9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9" y="25"/>
                  </a:moveTo>
                  <a:cubicBezTo>
                    <a:pt x="15" y="27"/>
                    <a:pt x="22" y="24"/>
                    <a:pt x="24" y="18"/>
                  </a:cubicBezTo>
                  <a:cubicBezTo>
                    <a:pt x="27" y="12"/>
                    <a:pt x="24" y="5"/>
                    <a:pt x="18" y="3"/>
                  </a:cubicBezTo>
                  <a:cubicBezTo>
                    <a:pt x="11" y="0"/>
                    <a:pt x="4" y="3"/>
                    <a:pt x="2" y="9"/>
                  </a:cubicBezTo>
                  <a:cubicBezTo>
                    <a:pt x="0" y="16"/>
                    <a:pt x="3" y="23"/>
                    <a:pt x="9" y="2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2" name="Group 291出自【趣你的PPT】(微信:qunideppt)：最优质的PPT资源库"/>
          <p:cNvGrpSpPr/>
          <p:nvPr/>
        </p:nvGrpSpPr>
        <p:grpSpPr>
          <a:xfrm>
            <a:off x="2664320" y="2367617"/>
            <a:ext cx="417513" cy="414337"/>
            <a:chOff x="1809750" y="1427163"/>
            <a:chExt cx="417513" cy="414337"/>
          </a:xfrm>
        </p:grpSpPr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09750" y="1427163"/>
              <a:ext cx="417513" cy="254000"/>
            </a:xfrm>
            <a:custGeom>
              <a:avLst/>
              <a:gdLst>
                <a:gd name="T0" fmla="*/ 93 w 186"/>
                <a:gd name="T1" fmla="*/ 35 h 113"/>
                <a:gd name="T2" fmla="*/ 165 w 186"/>
                <a:gd name="T3" fmla="*/ 108 h 113"/>
                <a:gd name="T4" fmla="*/ 182 w 186"/>
                <a:gd name="T5" fmla="*/ 108 h 113"/>
                <a:gd name="T6" fmla="*/ 182 w 186"/>
                <a:gd name="T7" fmla="*/ 91 h 113"/>
                <a:gd name="T8" fmla="*/ 93 w 186"/>
                <a:gd name="T9" fmla="*/ 0 h 113"/>
                <a:gd name="T10" fmla="*/ 5 w 186"/>
                <a:gd name="T11" fmla="*/ 91 h 113"/>
                <a:gd name="T12" fmla="*/ 5 w 186"/>
                <a:gd name="T13" fmla="*/ 108 h 113"/>
                <a:gd name="T14" fmla="*/ 22 w 186"/>
                <a:gd name="T15" fmla="*/ 108 h 113"/>
                <a:gd name="T16" fmla="*/ 93 w 186"/>
                <a:gd name="T17" fmla="*/ 3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13">
                  <a:moveTo>
                    <a:pt x="93" y="35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9" y="113"/>
                    <a:pt x="177" y="113"/>
                    <a:pt x="182" y="108"/>
                  </a:cubicBezTo>
                  <a:cubicBezTo>
                    <a:pt x="186" y="103"/>
                    <a:pt x="186" y="96"/>
                    <a:pt x="182" y="9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0" y="96"/>
                    <a:pt x="0" y="103"/>
                    <a:pt x="5" y="108"/>
                  </a:cubicBezTo>
                  <a:cubicBezTo>
                    <a:pt x="9" y="113"/>
                    <a:pt x="17" y="113"/>
                    <a:pt x="22" y="108"/>
                  </a:cubicBezTo>
                  <a:lnTo>
                    <a:pt x="93" y="35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65313" y="1665288"/>
              <a:ext cx="306387" cy="176212"/>
            </a:xfrm>
            <a:custGeom>
              <a:avLst/>
              <a:gdLst>
                <a:gd name="T0" fmla="*/ 0 w 322"/>
                <a:gd name="T1" fmla="*/ 0 h 186"/>
                <a:gd name="T2" fmla="*/ 0 w 322"/>
                <a:gd name="T3" fmla="*/ 186 h 186"/>
                <a:gd name="T4" fmla="*/ 114 w 322"/>
                <a:gd name="T5" fmla="*/ 186 h 186"/>
                <a:gd name="T6" fmla="*/ 114 w 322"/>
                <a:gd name="T7" fmla="*/ 54 h 186"/>
                <a:gd name="T8" fmla="*/ 208 w 322"/>
                <a:gd name="T9" fmla="*/ 54 h 186"/>
                <a:gd name="T10" fmla="*/ 208 w 322"/>
                <a:gd name="T11" fmla="*/ 186 h 186"/>
                <a:gd name="T12" fmla="*/ 322 w 322"/>
                <a:gd name="T13" fmla="*/ 186 h 186"/>
                <a:gd name="T14" fmla="*/ 322 w 322"/>
                <a:gd name="T15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2" h="186">
                  <a:moveTo>
                    <a:pt x="0" y="0"/>
                  </a:moveTo>
                  <a:lnTo>
                    <a:pt x="0" y="186"/>
                  </a:lnTo>
                  <a:lnTo>
                    <a:pt x="114" y="186"/>
                  </a:lnTo>
                  <a:lnTo>
                    <a:pt x="114" y="54"/>
                  </a:lnTo>
                  <a:lnTo>
                    <a:pt x="208" y="54"/>
                  </a:lnTo>
                  <a:lnTo>
                    <a:pt x="208" y="186"/>
                  </a:lnTo>
                  <a:lnTo>
                    <a:pt x="322" y="186"/>
                  </a:lnTo>
                  <a:lnTo>
                    <a:pt x="322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8" name="Group 307出自【趣你的PPT】(微信:qunideppt)：最优质的PPT资源库"/>
          <p:cNvGrpSpPr/>
          <p:nvPr/>
        </p:nvGrpSpPr>
        <p:grpSpPr>
          <a:xfrm>
            <a:off x="2719883" y="4493279"/>
            <a:ext cx="306387" cy="414338"/>
            <a:chOff x="1865313" y="3552825"/>
            <a:chExt cx="306387" cy="414338"/>
          </a:xfrm>
        </p:grpSpPr>
        <p:sp>
          <p:nvSpPr>
            <p:cNvPr id="5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73263" y="3660775"/>
              <a:ext cx="90487" cy="88900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65313" y="3552825"/>
              <a:ext cx="306387" cy="414338"/>
            </a:xfrm>
            <a:custGeom>
              <a:avLst/>
              <a:gdLst>
                <a:gd name="T0" fmla="*/ 97 w 136"/>
                <a:gd name="T1" fmla="*/ 129 h 184"/>
                <a:gd name="T2" fmla="*/ 68 w 136"/>
                <a:gd name="T3" fmla="*/ 184 h 184"/>
                <a:gd name="T4" fmla="*/ 40 w 136"/>
                <a:gd name="T5" fmla="*/ 129 h 184"/>
                <a:gd name="T6" fmla="*/ 0 w 136"/>
                <a:gd name="T7" fmla="*/ 68 h 184"/>
                <a:gd name="T8" fmla="*/ 68 w 136"/>
                <a:gd name="T9" fmla="*/ 0 h 184"/>
                <a:gd name="T10" fmla="*/ 136 w 136"/>
                <a:gd name="T11" fmla="*/ 68 h 184"/>
                <a:gd name="T12" fmla="*/ 97 w 136"/>
                <a:gd name="T13" fmla="*/ 12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184">
                  <a:moveTo>
                    <a:pt x="97" y="129"/>
                  </a:moveTo>
                  <a:cubicBezTo>
                    <a:pt x="68" y="184"/>
                    <a:pt x="68" y="184"/>
                    <a:pt x="68" y="184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16" y="119"/>
                    <a:pt x="0" y="95"/>
                    <a:pt x="0" y="68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8"/>
                  </a:cubicBezTo>
                  <a:cubicBezTo>
                    <a:pt x="136" y="95"/>
                    <a:pt x="120" y="119"/>
                    <a:pt x="97" y="129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0" name="Group 309出自【趣你的PPT】(微信:qunideppt)：最优质的PPT资源库"/>
          <p:cNvGrpSpPr/>
          <p:nvPr/>
        </p:nvGrpSpPr>
        <p:grpSpPr>
          <a:xfrm>
            <a:off x="4791570" y="4493279"/>
            <a:ext cx="414338" cy="414338"/>
            <a:chOff x="3937000" y="3552825"/>
            <a:chExt cx="414338" cy="414338"/>
          </a:xfrm>
        </p:grpSpPr>
        <p:sp>
          <p:nvSpPr>
            <p:cNvPr id="5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37000" y="3552825"/>
              <a:ext cx="414338" cy="414338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00500" y="3606800"/>
              <a:ext cx="214313" cy="195263"/>
            </a:xfrm>
            <a:custGeom>
              <a:avLst/>
              <a:gdLst>
                <a:gd name="T0" fmla="*/ 8 w 95"/>
                <a:gd name="T1" fmla="*/ 33 h 87"/>
                <a:gd name="T2" fmla="*/ 29 w 95"/>
                <a:gd name="T3" fmla="*/ 74 h 87"/>
                <a:gd name="T4" fmla="*/ 57 w 95"/>
                <a:gd name="T5" fmla="*/ 85 h 87"/>
                <a:gd name="T6" fmla="*/ 54 w 95"/>
                <a:gd name="T7" fmla="*/ 81 h 87"/>
                <a:gd name="T8" fmla="*/ 48 w 95"/>
                <a:gd name="T9" fmla="*/ 76 h 87"/>
                <a:gd name="T10" fmla="*/ 45 w 95"/>
                <a:gd name="T11" fmla="*/ 67 h 87"/>
                <a:gd name="T12" fmla="*/ 36 w 95"/>
                <a:gd name="T13" fmla="*/ 64 h 87"/>
                <a:gd name="T14" fmla="*/ 45 w 95"/>
                <a:gd name="T15" fmla="*/ 52 h 87"/>
                <a:gd name="T16" fmla="*/ 71 w 95"/>
                <a:gd name="T17" fmla="*/ 33 h 87"/>
                <a:gd name="T18" fmla="*/ 43 w 95"/>
                <a:gd name="T19" fmla="*/ 3 h 87"/>
                <a:gd name="T20" fmla="*/ 6 w 95"/>
                <a:gd name="T21" fmla="*/ 14 h 87"/>
                <a:gd name="T22" fmla="*/ 8 w 95"/>
                <a:gd name="T23" fmla="*/ 3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5" h="87">
                  <a:moveTo>
                    <a:pt x="8" y="33"/>
                  </a:move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61" y="57"/>
                    <a:pt x="59" y="43"/>
                    <a:pt x="71" y="33"/>
                  </a:cubicBezTo>
                  <a:cubicBezTo>
                    <a:pt x="95" y="15"/>
                    <a:pt x="60" y="5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4800" y="3757613"/>
              <a:ext cx="163513" cy="190500"/>
            </a:xfrm>
            <a:custGeom>
              <a:avLst/>
              <a:gdLst>
                <a:gd name="T0" fmla="*/ 12 w 73"/>
                <a:gd name="T1" fmla="*/ 32 h 85"/>
                <a:gd name="T2" fmla="*/ 12 w 73"/>
                <a:gd name="T3" fmla="*/ 45 h 85"/>
                <a:gd name="T4" fmla="*/ 25 w 73"/>
                <a:gd name="T5" fmla="*/ 58 h 85"/>
                <a:gd name="T6" fmla="*/ 19 w 73"/>
                <a:gd name="T7" fmla="*/ 80 h 85"/>
                <a:gd name="T8" fmla="*/ 45 w 73"/>
                <a:gd name="T9" fmla="*/ 66 h 85"/>
                <a:gd name="T10" fmla="*/ 66 w 73"/>
                <a:gd name="T11" fmla="*/ 37 h 85"/>
                <a:gd name="T12" fmla="*/ 54 w 73"/>
                <a:gd name="T13" fmla="*/ 24 h 85"/>
                <a:gd name="T14" fmla="*/ 24 w 73"/>
                <a:gd name="T15" fmla="*/ 11 h 85"/>
                <a:gd name="T16" fmla="*/ 12 w 73"/>
                <a:gd name="T17" fmla="*/ 3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2113" y="3562350"/>
              <a:ext cx="142875" cy="266700"/>
            </a:xfrm>
            <a:custGeom>
              <a:avLst/>
              <a:gdLst>
                <a:gd name="T0" fmla="*/ 0 w 63"/>
                <a:gd name="T1" fmla="*/ 0 h 119"/>
                <a:gd name="T2" fmla="*/ 11 w 63"/>
                <a:gd name="T3" fmla="*/ 30 h 119"/>
                <a:gd name="T4" fmla="*/ 46 w 63"/>
                <a:gd name="T5" fmla="*/ 54 h 119"/>
                <a:gd name="T6" fmla="*/ 54 w 63"/>
                <a:gd name="T7" fmla="*/ 81 h 119"/>
                <a:gd name="T8" fmla="*/ 52 w 63"/>
                <a:gd name="T9" fmla="*/ 111 h 119"/>
                <a:gd name="T10" fmla="*/ 63 w 63"/>
                <a:gd name="T11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9">
                  <a:moveTo>
                    <a:pt x="0" y="0"/>
                  </a:moveTo>
                  <a:cubicBezTo>
                    <a:pt x="0" y="6"/>
                    <a:pt x="3" y="22"/>
                    <a:pt x="11" y="30"/>
                  </a:cubicBezTo>
                  <a:cubicBezTo>
                    <a:pt x="19" y="37"/>
                    <a:pt x="45" y="44"/>
                    <a:pt x="46" y="54"/>
                  </a:cubicBezTo>
                  <a:cubicBezTo>
                    <a:pt x="47" y="64"/>
                    <a:pt x="58" y="71"/>
                    <a:pt x="54" y="81"/>
                  </a:cubicBezTo>
                  <a:cubicBezTo>
                    <a:pt x="50" y="90"/>
                    <a:pt x="42" y="103"/>
                    <a:pt x="52" y="111"/>
                  </a:cubicBezTo>
                  <a:cubicBezTo>
                    <a:pt x="61" y="119"/>
                    <a:pt x="63" y="113"/>
                    <a:pt x="63" y="113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9" name="Group 308出自【趣你的PPT】(微信:qunideppt)：最优质的PPT资源库"/>
          <p:cNvGrpSpPr/>
          <p:nvPr/>
        </p:nvGrpSpPr>
        <p:grpSpPr>
          <a:xfrm>
            <a:off x="3727945" y="4493279"/>
            <a:ext cx="415925" cy="414338"/>
            <a:chOff x="2873375" y="3552825"/>
            <a:chExt cx="415925" cy="414338"/>
          </a:xfrm>
        </p:grpSpPr>
        <p:sp>
          <p:nvSpPr>
            <p:cNvPr id="5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73375" y="3552825"/>
              <a:ext cx="415925" cy="414338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54350" y="3732213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00375" y="3803650"/>
              <a:ext cx="36513" cy="36513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2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101975" y="3660775"/>
              <a:ext cx="77788" cy="793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36888" y="3778250"/>
              <a:ext cx="26987" cy="254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63875" y="3606800"/>
              <a:ext cx="34925" cy="17463"/>
            </a:xfrm>
            <a:custGeom>
              <a:avLst/>
              <a:gdLst>
                <a:gd name="T0" fmla="*/ 38 w 38"/>
                <a:gd name="T1" fmla="*/ 19 h 19"/>
                <a:gd name="T2" fmla="*/ 19 w 38"/>
                <a:gd name="T3" fmla="*/ 0 h 19"/>
                <a:gd name="T4" fmla="*/ 0 w 38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19">
                  <a:moveTo>
                    <a:pt x="38" y="19"/>
                  </a:moveTo>
                  <a:lnTo>
                    <a:pt x="19" y="0"/>
                  </a:lnTo>
                  <a:lnTo>
                    <a:pt x="0" y="19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63875" y="3894138"/>
              <a:ext cx="34925" cy="19050"/>
            </a:xfrm>
            <a:custGeom>
              <a:avLst/>
              <a:gdLst>
                <a:gd name="T0" fmla="*/ 0 w 38"/>
                <a:gd name="T1" fmla="*/ 0 h 19"/>
                <a:gd name="T2" fmla="*/ 19 w 38"/>
                <a:gd name="T3" fmla="*/ 19 h 19"/>
                <a:gd name="T4" fmla="*/ 38 w 38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19">
                  <a:moveTo>
                    <a:pt x="0" y="0"/>
                  </a:moveTo>
                  <a:lnTo>
                    <a:pt x="19" y="19"/>
                  </a:lnTo>
                  <a:lnTo>
                    <a:pt x="38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16275" y="3741738"/>
              <a:ext cx="17463" cy="36512"/>
            </a:xfrm>
            <a:custGeom>
              <a:avLst/>
              <a:gdLst>
                <a:gd name="T0" fmla="*/ 0 w 19"/>
                <a:gd name="T1" fmla="*/ 38 h 38"/>
                <a:gd name="T2" fmla="*/ 19 w 19"/>
                <a:gd name="T3" fmla="*/ 19 h 38"/>
                <a:gd name="T4" fmla="*/ 0 w 1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8">
                  <a:moveTo>
                    <a:pt x="0" y="38"/>
                  </a:moveTo>
                  <a:lnTo>
                    <a:pt x="19" y="19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27350" y="3741738"/>
              <a:ext cx="19050" cy="36512"/>
            </a:xfrm>
            <a:custGeom>
              <a:avLst/>
              <a:gdLst>
                <a:gd name="T0" fmla="*/ 19 w 19"/>
                <a:gd name="T1" fmla="*/ 0 h 38"/>
                <a:gd name="T2" fmla="*/ 0 w 19"/>
                <a:gd name="T3" fmla="*/ 19 h 38"/>
                <a:gd name="T4" fmla="*/ 19 w 19"/>
                <a:gd name="T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8">
                  <a:moveTo>
                    <a:pt x="19" y="0"/>
                  </a:moveTo>
                  <a:lnTo>
                    <a:pt x="0" y="19"/>
                  </a:lnTo>
                  <a:lnTo>
                    <a:pt x="19" y="38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4" name="Group 323出自【趣你的PPT】(微信:qunideppt)：最优质的PPT资源库"/>
          <p:cNvGrpSpPr/>
          <p:nvPr/>
        </p:nvGrpSpPr>
        <p:grpSpPr>
          <a:xfrm>
            <a:off x="1603870" y="5555317"/>
            <a:ext cx="414338" cy="414337"/>
            <a:chOff x="749300" y="4614863"/>
            <a:chExt cx="414338" cy="414337"/>
          </a:xfrm>
        </p:grpSpPr>
        <p:sp>
          <p:nvSpPr>
            <p:cNvPr id="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9300" y="4614863"/>
              <a:ext cx="414338" cy="414337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9788" y="4740275"/>
              <a:ext cx="196850" cy="198438"/>
            </a:xfrm>
            <a:custGeom>
              <a:avLst/>
              <a:gdLst>
                <a:gd name="T0" fmla="*/ 139 w 208"/>
                <a:gd name="T1" fmla="*/ 208 h 208"/>
                <a:gd name="T2" fmla="*/ 104 w 208"/>
                <a:gd name="T3" fmla="*/ 104 h 208"/>
                <a:gd name="T4" fmla="*/ 0 w 208"/>
                <a:gd name="T5" fmla="*/ 69 h 208"/>
                <a:gd name="T6" fmla="*/ 208 w 208"/>
                <a:gd name="T7" fmla="*/ 0 h 208"/>
                <a:gd name="T8" fmla="*/ 139 w 208"/>
                <a:gd name="T9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3" name="Group 322出自【趣你的PPT】(微信:qunideppt)：最优质的PPT资源库"/>
          <p:cNvGrpSpPr/>
          <p:nvPr/>
        </p:nvGrpSpPr>
        <p:grpSpPr>
          <a:xfrm>
            <a:off x="2665908" y="5555317"/>
            <a:ext cx="414337" cy="414337"/>
            <a:chOff x="1811338" y="4614863"/>
            <a:chExt cx="414337" cy="414337"/>
          </a:xfrm>
        </p:grpSpPr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11338" y="4614863"/>
              <a:ext cx="414337" cy="414337"/>
            </a:xfrm>
            <a:custGeom>
              <a:avLst/>
              <a:gdLst>
                <a:gd name="T0" fmla="*/ 152 w 436"/>
                <a:gd name="T1" fmla="*/ 0 h 435"/>
                <a:gd name="T2" fmla="*/ 0 w 436"/>
                <a:gd name="T3" fmla="*/ 38 h 435"/>
                <a:gd name="T4" fmla="*/ 0 w 436"/>
                <a:gd name="T5" fmla="*/ 397 h 435"/>
                <a:gd name="T6" fmla="*/ 152 w 436"/>
                <a:gd name="T7" fmla="*/ 359 h 435"/>
                <a:gd name="T8" fmla="*/ 284 w 436"/>
                <a:gd name="T9" fmla="*/ 435 h 435"/>
                <a:gd name="T10" fmla="*/ 436 w 436"/>
                <a:gd name="T11" fmla="*/ 397 h 435"/>
                <a:gd name="T12" fmla="*/ 436 w 436"/>
                <a:gd name="T13" fmla="*/ 38 h 435"/>
                <a:gd name="T14" fmla="*/ 284 w 436"/>
                <a:gd name="T15" fmla="*/ 76 h 435"/>
                <a:gd name="T16" fmla="*/ 152 w 436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6" h="435">
                  <a:moveTo>
                    <a:pt x="152" y="0"/>
                  </a:moveTo>
                  <a:lnTo>
                    <a:pt x="0" y="38"/>
                  </a:lnTo>
                  <a:lnTo>
                    <a:pt x="0" y="397"/>
                  </a:lnTo>
                  <a:lnTo>
                    <a:pt x="152" y="359"/>
                  </a:lnTo>
                  <a:lnTo>
                    <a:pt x="284" y="435"/>
                  </a:lnTo>
                  <a:lnTo>
                    <a:pt x="436" y="397"/>
                  </a:lnTo>
                  <a:lnTo>
                    <a:pt x="436" y="38"/>
                  </a:lnTo>
                  <a:lnTo>
                    <a:pt x="284" y="76"/>
                  </a:lnTo>
                  <a:lnTo>
                    <a:pt x="152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2081213" y="46863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2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2081213" y="4686300"/>
              <a:ext cx="0" cy="3429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1955800" y="4614863"/>
              <a:ext cx="0" cy="3413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2" name="Group 321出自【趣你的PPT】(微信:qunideppt)：最优质的PPT资源库"/>
          <p:cNvGrpSpPr/>
          <p:nvPr/>
        </p:nvGrpSpPr>
        <p:grpSpPr>
          <a:xfrm>
            <a:off x="3727945" y="5555317"/>
            <a:ext cx="415925" cy="414337"/>
            <a:chOff x="2873375" y="4614863"/>
            <a:chExt cx="415925" cy="414337"/>
          </a:xfrm>
        </p:grpSpPr>
        <p:sp>
          <p:nvSpPr>
            <p:cNvPr id="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54350" y="4703763"/>
              <a:ext cx="53975" cy="539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82913" y="4632325"/>
              <a:ext cx="196850" cy="271463"/>
            </a:xfrm>
            <a:custGeom>
              <a:avLst/>
              <a:gdLst>
                <a:gd name="T0" fmla="*/ 63 w 88"/>
                <a:gd name="T1" fmla="*/ 84 h 120"/>
                <a:gd name="T2" fmla="*/ 44 w 88"/>
                <a:gd name="T3" fmla="*/ 120 h 120"/>
                <a:gd name="T4" fmla="*/ 26 w 88"/>
                <a:gd name="T5" fmla="*/ 84 h 120"/>
                <a:gd name="T6" fmla="*/ 0 w 88"/>
                <a:gd name="T7" fmla="*/ 44 h 120"/>
                <a:gd name="T8" fmla="*/ 44 w 88"/>
                <a:gd name="T9" fmla="*/ 0 h 120"/>
                <a:gd name="T10" fmla="*/ 88 w 88"/>
                <a:gd name="T11" fmla="*/ 44 h 120"/>
                <a:gd name="T12" fmla="*/ 63 w 88"/>
                <a:gd name="T13" fmla="*/ 8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120">
                  <a:moveTo>
                    <a:pt x="63" y="84"/>
                  </a:moveTo>
                  <a:cubicBezTo>
                    <a:pt x="44" y="120"/>
                    <a:pt x="44" y="120"/>
                    <a:pt x="44" y="120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11" y="77"/>
                    <a:pt x="0" y="61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68" y="0"/>
                    <a:pt x="88" y="20"/>
                    <a:pt x="88" y="44"/>
                  </a:cubicBezTo>
                  <a:cubicBezTo>
                    <a:pt x="88" y="61"/>
                    <a:pt x="78" y="77"/>
                    <a:pt x="63" y="84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3017838" y="46148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73375" y="4614863"/>
              <a:ext cx="415925" cy="414337"/>
            </a:xfrm>
            <a:custGeom>
              <a:avLst/>
              <a:gdLst>
                <a:gd name="T0" fmla="*/ 152 w 436"/>
                <a:gd name="T1" fmla="*/ 0 h 435"/>
                <a:gd name="T2" fmla="*/ 0 w 436"/>
                <a:gd name="T3" fmla="*/ 38 h 435"/>
                <a:gd name="T4" fmla="*/ 0 w 436"/>
                <a:gd name="T5" fmla="*/ 397 h 435"/>
                <a:gd name="T6" fmla="*/ 152 w 436"/>
                <a:gd name="T7" fmla="*/ 359 h 435"/>
                <a:gd name="T8" fmla="*/ 284 w 436"/>
                <a:gd name="T9" fmla="*/ 435 h 435"/>
                <a:gd name="T10" fmla="*/ 436 w 436"/>
                <a:gd name="T11" fmla="*/ 397 h 435"/>
                <a:gd name="T12" fmla="*/ 436 w 436"/>
                <a:gd name="T13" fmla="*/ 38 h 435"/>
                <a:gd name="T14" fmla="*/ 308 w 436"/>
                <a:gd name="T15" fmla="*/ 68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6" h="435">
                  <a:moveTo>
                    <a:pt x="152" y="0"/>
                  </a:moveTo>
                  <a:lnTo>
                    <a:pt x="0" y="38"/>
                  </a:lnTo>
                  <a:lnTo>
                    <a:pt x="0" y="397"/>
                  </a:lnTo>
                  <a:lnTo>
                    <a:pt x="152" y="359"/>
                  </a:lnTo>
                  <a:lnTo>
                    <a:pt x="284" y="435"/>
                  </a:lnTo>
                  <a:lnTo>
                    <a:pt x="436" y="397"/>
                  </a:lnTo>
                  <a:lnTo>
                    <a:pt x="436" y="38"/>
                  </a:lnTo>
                  <a:lnTo>
                    <a:pt x="308" y="68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144838" y="4808538"/>
              <a:ext cx="0" cy="22066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9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17838" y="4614863"/>
              <a:ext cx="0" cy="396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3017838" y="4808538"/>
              <a:ext cx="0" cy="14763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 flipV="1">
              <a:off x="3017838" y="4614863"/>
              <a:ext cx="38100" cy="2063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1" name="Group 320出自【趣你的PPT】(微信:qunideppt)：最优质的PPT资源库"/>
          <p:cNvGrpSpPr/>
          <p:nvPr/>
        </p:nvGrpSpPr>
        <p:grpSpPr>
          <a:xfrm>
            <a:off x="4791570" y="5552142"/>
            <a:ext cx="415925" cy="417512"/>
            <a:chOff x="3937000" y="4611688"/>
            <a:chExt cx="415925" cy="417512"/>
          </a:xfrm>
        </p:grpSpPr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35438" y="4611688"/>
              <a:ext cx="217487" cy="219075"/>
            </a:xfrm>
            <a:custGeom>
              <a:avLst/>
              <a:gdLst>
                <a:gd name="T0" fmla="*/ 96 w 97"/>
                <a:gd name="T1" fmla="*/ 48 h 97"/>
                <a:gd name="T2" fmla="*/ 49 w 97"/>
                <a:gd name="T3" fmla="*/ 97 h 97"/>
                <a:gd name="T4" fmla="*/ 0 w 97"/>
                <a:gd name="T5" fmla="*/ 50 h 97"/>
                <a:gd name="T6" fmla="*/ 47 w 97"/>
                <a:gd name="T7" fmla="*/ 1 h 97"/>
                <a:gd name="T8" fmla="*/ 96 w 97"/>
                <a:gd name="T9" fmla="*/ 4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97">
                  <a:moveTo>
                    <a:pt x="96" y="48"/>
                  </a:moveTo>
                  <a:cubicBezTo>
                    <a:pt x="97" y="74"/>
                    <a:pt x="76" y="96"/>
                    <a:pt x="49" y="97"/>
                  </a:cubicBezTo>
                  <a:cubicBezTo>
                    <a:pt x="23" y="97"/>
                    <a:pt x="1" y="76"/>
                    <a:pt x="0" y="50"/>
                  </a:cubicBezTo>
                  <a:cubicBezTo>
                    <a:pt x="0" y="23"/>
                    <a:pt x="21" y="1"/>
                    <a:pt x="47" y="1"/>
                  </a:cubicBezTo>
                  <a:cubicBezTo>
                    <a:pt x="74" y="0"/>
                    <a:pt x="96" y="21"/>
                    <a:pt x="96" y="48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171950" y="4722813"/>
              <a:ext cx="7143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4243388" y="4651375"/>
              <a:ext cx="0" cy="71438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37000" y="4614863"/>
              <a:ext cx="414338" cy="414337"/>
            </a:xfrm>
            <a:custGeom>
              <a:avLst/>
              <a:gdLst>
                <a:gd name="T0" fmla="*/ 118 w 184"/>
                <a:gd name="T1" fmla="*/ 3 h 184"/>
                <a:gd name="T2" fmla="*/ 92 w 184"/>
                <a:gd name="T3" fmla="*/ 0 h 184"/>
                <a:gd name="T4" fmla="*/ 0 w 184"/>
                <a:gd name="T5" fmla="*/ 92 h 184"/>
                <a:gd name="T6" fmla="*/ 92 w 184"/>
                <a:gd name="T7" fmla="*/ 184 h 184"/>
                <a:gd name="T8" fmla="*/ 184 w 184"/>
                <a:gd name="T9" fmla="*/ 92 h 184"/>
                <a:gd name="T10" fmla="*/ 181 w 184"/>
                <a:gd name="T11" fmla="*/ 6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4" h="184">
                  <a:moveTo>
                    <a:pt x="118" y="3"/>
                  </a:moveTo>
                  <a:cubicBezTo>
                    <a:pt x="110" y="1"/>
                    <a:pt x="101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83"/>
                    <a:pt x="183" y="74"/>
                    <a:pt x="181" y="66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00500" y="4668838"/>
              <a:ext cx="142875" cy="195262"/>
            </a:xfrm>
            <a:custGeom>
              <a:avLst/>
              <a:gdLst>
                <a:gd name="T0" fmla="*/ 63 w 64"/>
                <a:gd name="T1" fmla="*/ 8 h 87"/>
                <a:gd name="T2" fmla="*/ 43 w 64"/>
                <a:gd name="T3" fmla="*/ 3 h 87"/>
                <a:gd name="T4" fmla="*/ 6 w 64"/>
                <a:gd name="T5" fmla="*/ 14 h 87"/>
                <a:gd name="T6" fmla="*/ 8 w 64"/>
                <a:gd name="T7" fmla="*/ 33 h 87"/>
                <a:gd name="T8" fmla="*/ 29 w 64"/>
                <a:gd name="T9" fmla="*/ 74 h 87"/>
                <a:gd name="T10" fmla="*/ 57 w 64"/>
                <a:gd name="T11" fmla="*/ 85 h 87"/>
                <a:gd name="T12" fmla="*/ 54 w 64"/>
                <a:gd name="T13" fmla="*/ 81 h 87"/>
                <a:gd name="T14" fmla="*/ 48 w 64"/>
                <a:gd name="T15" fmla="*/ 76 h 87"/>
                <a:gd name="T16" fmla="*/ 45 w 64"/>
                <a:gd name="T17" fmla="*/ 67 h 87"/>
                <a:gd name="T18" fmla="*/ 36 w 64"/>
                <a:gd name="T19" fmla="*/ 64 h 87"/>
                <a:gd name="T20" fmla="*/ 45 w 64"/>
                <a:gd name="T21" fmla="*/ 52 h 87"/>
                <a:gd name="T22" fmla="*/ 64 w 64"/>
                <a:gd name="T23" fmla="*/ 4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" h="87">
                  <a:moveTo>
                    <a:pt x="63" y="8"/>
                  </a:moveTo>
                  <a:cubicBezTo>
                    <a:pt x="56" y="5"/>
                    <a:pt x="48" y="4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57" y="56"/>
                    <a:pt x="59" y="49"/>
                    <a:pt x="64" y="42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4800" y="4819650"/>
              <a:ext cx="163513" cy="190500"/>
            </a:xfrm>
            <a:custGeom>
              <a:avLst/>
              <a:gdLst>
                <a:gd name="T0" fmla="*/ 12 w 73"/>
                <a:gd name="T1" fmla="*/ 32 h 85"/>
                <a:gd name="T2" fmla="*/ 12 w 73"/>
                <a:gd name="T3" fmla="*/ 45 h 85"/>
                <a:gd name="T4" fmla="*/ 25 w 73"/>
                <a:gd name="T5" fmla="*/ 58 h 85"/>
                <a:gd name="T6" fmla="*/ 19 w 73"/>
                <a:gd name="T7" fmla="*/ 80 h 85"/>
                <a:gd name="T8" fmla="*/ 45 w 73"/>
                <a:gd name="T9" fmla="*/ 66 h 85"/>
                <a:gd name="T10" fmla="*/ 66 w 73"/>
                <a:gd name="T11" fmla="*/ 37 h 85"/>
                <a:gd name="T12" fmla="*/ 54 w 73"/>
                <a:gd name="T13" fmla="*/ 24 h 85"/>
                <a:gd name="T14" fmla="*/ 24 w 73"/>
                <a:gd name="T15" fmla="*/ 11 h 85"/>
                <a:gd name="T16" fmla="*/ 12 w 73"/>
                <a:gd name="T17" fmla="*/ 3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7363" y="4794250"/>
              <a:ext cx="47625" cy="96838"/>
            </a:xfrm>
            <a:custGeom>
              <a:avLst/>
              <a:gdLst>
                <a:gd name="T0" fmla="*/ 13 w 21"/>
                <a:gd name="T1" fmla="*/ 0 h 43"/>
                <a:gd name="T2" fmla="*/ 12 w 21"/>
                <a:gd name="T3" fmla="*/ 5 h 43"/>
                <a:gd name="T4" fmla="*/ 10 w 21"/>
                <a:gd name="T5" fmla="*/ 35 h 43"/>
                <a:gd name="T6" fmla="*/ 21 w 21"/>
                <a:gd name="T7" fmla="*/ 3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3">
                  <a:moveTo>
                    <a:pt x="13" y="0"/>
                  </a:moveTo>
                  <a:cubicBezTo>
                    <a:pt x="14" y="2"/>
                    <a:pt x="13" y="2"/>
                    <a:pt x="12" y="5"/>
                  </a:cubicBezTo>
                  <a:cubicBezTo>
                    <a:pt x="8" y="14"/>
                    <a:pt x="0" y="27"/>
                    <a:pt x="10" y="35"/>
                  </a:cubicBezTo>
                  <a:cubicBezTo>
                    <a:pt x="19" y="43"/>
                    <a:pt x="21" y="37"/>
                    <a:pt x="21" y="37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5" name="Group 294出自【趣你的PPT】(微信:qunideppt)：最优质的PPT资源库"/>
          <p:cNvGrpSpPr/>
          <p:nvPr/>
        </p:nvGrpSpPr>
        <p:grpSpPr>
          <a:xfrm>
            <a:off x="5859958" y="2377142"/>
            <a:ext cx="419100" cy="346075"/>
            <a:chOff x="5005388" y="1436688"/>
            <a:chExt cx="419100" cy="346075"/>
          </a:xfrm>
        </p:grpSpPr>
        <p:sp>
          <p:nvSpPr>
            <p:cNvPr id="1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05388" y="1436688"/>
              <a:ext cx="419100" cy="346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5222875" y="1709738"/>
              <a:ext cx="9207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005388" y="1509713"/>
              <a:ext cx="419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041900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078413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114925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14925" y="1582738"/>
              <a:ext cx="53975" cy="127000"/>
            </a:xfrm>
            <a:custGeom>
              <a:avLst/>
              <a:gdLst>
                <a:gd name="T0" fmla="*/ 0 w 56"/>
                <a:gd name="T1" fmla="*/ 0 h 133"/>
                <a:gd name="T2" fmla="*/ 56 w 56"/>
                <a:gd name="T3" fmla="*/ 66 h 133"/>
                <a:gd name="T4" fmla="*/ 0 w 56"/>
                <a:gd name="T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133">
                  <a:moveTo>
                    <a:pt x="0" y="0"/>
                  </a:moveTo>
                  <a:lnTo>
                    <a:pt x="56" y="66"/>
                  </a:lnTo>
                  <a:lnTo>
                    <a:pt x="0" y="133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6" name="Group 295出自【趣你的PPT】(微信:qunideppt)：最优质的PPT资源库"/>
          <p:cNvGrpSpPr/>
          <p:nvPr/>
        </p:nvGrpSpPr>
        <p:grpSpPr>
          <a:xfrm>
            <a:off x="6971208" y="2340629"/>
            <a:ext cx="346075" cy="419100"/>
            <a:chOff x="6116638" y="1400175"/>
            <a:chExt cx="346075" cy="419100"/>
          </a:xfrm>
        </p:grpSpPr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07125" y="1582738"/>
              <a:ext cx="163513" cy="236537"/>
            </a:xfrm>
            <a:custGeom>
              <a:avLst/>
              <a:gdLst>
                <a:gd name="T0" fmla="*/ 36 w 72"/>
                <a:gd name="T1" fmla="*/ 104 h 104"/>
                <a:gd name="T2" fmla="*/ 0 w 72"/>
                <a:gd name="T3" fmla="*/ 59 h 104"/>
                <a:gd name="T4" fmla="*/ 0 w 72"/>
                <a:gd name="T5" fmla="*/ 37 h 104"/>
                <a:gd name="T6" fmla="*/ 36 w 72"/>
                <a:gd name="T7" fmla="*/ 0 h 104"/>
                <a:gd name="T8" fmla="*/ 72 w 72"/>
                <a:gd name="T9" fmla="*/ 37 h 104"/>
                <a:gd name="T10" fmla="*/ 72 w 72"/>
                <a:gd name="T11" fmla="*/ 59 h 104"/>
                <a:gd name="T12" fmla="*/ 36 w 72"/>
                <a:gd name="T1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104">
                  <a:moveTo>
                    <a:pt x="36" y="104"/>
                  </a:moveTo>
                  <a:cubicBezTo>
                    <a:pt x="0" y="95"/>
                    <a:pt x="0" y="59"/>
                    <a:pt x="0" y="59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0"/>
                    <a:pt x="16" y="0"/>
                    <a:pt x="36" y="0"/>
                  </a:cubicBezTo>
                  <a:cubicBezTo>
                    <a:pt x="56" y="0"/>
                    <a:pt x="72" y="10"/>
                    <a:pt x="72" y="37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72" y="59"/>
                    <a:pt x="72" y="95"/>
                    <a:pt x="36" y="10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26175" y="1492250"/>
              <a:ext cx="127000" cy="103188"/>
            </a:xfrm>
            <a:custGeom>
              <a:avLst/>
              <a:gdLst>
                <a:gd name="T0" fmla="*/ 6 w 56"/>
                <a:gd name="T1" fmla="*/ 46 h 46"/>
                <a:gd name="T2" fmla="*/ 0 w 56"/>
                <a:gd name="T3" fmla="*/ 28 h 46"/>
                <a:gd name="T4" fmla="*/ 28 w 56"/>
                <a:gd name="T5" fmla="*/ 0 h 46"/>
                <a:gd name="T6" fmla="*/ 56 w 56"/>
                <a:gd name="T7" fmla="*/ 28 h 46"/>
                <a:gd name="T8" fmla="*/ 50 w 56"/>
                <a:gd name="T9" fmla="*/ 4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46">
                  <a:moveTo>
                    <a:pt x="6" y="46"/>
                  </a:moveTo>
                  <a:cubicBezTo>
                    <a:pt x="3" y="41"/>
                    <a:pt x="0" y="35"/>
                    <a:pt x="0" y="28"/>
                  </a:cubicBezTo>
                  <a:cubicBezTo>
                    <a:pt x="0" y="12"/>
                    <a:pt x="13" y="0"/>
                    <a:pt x="28" y="0"/>
                  </a:cubicBezTo>
                  <a:cubicBezTo>
                    <a:pt x="44" y="0"/>
                    <a:pt x="56" y="12"/>
                    <a:pt x="56" y="28"/>
                  </a:cubicBezTo>
                  <a:cubicBezTo>
                    <a:pt x="56" y="34"/>
                    <a:pt x="54" y="40"/>
                    <a:pt x="50" y="45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43638" y="1436688"/>
              <a:ext cx="90487" cy="55562"/>
            </a:xfrm>
            <a:custGeom>
              <a:avLst/>
              <a:gdLst>
                <a:gd name="T0" fmla="*/ 12 w 40"/>
                <a:gd name="T1" fmla="*/ 24 h 24"/>
                <a:gd name="T2" fmla="*/ 0 w 40"/>
                <a:gd name="T3" fmla="*/ 12 h 24"/>
                <a:gd name="T4" fmla="*/ 12 w 40"/>
                <a:gd name="T5" fmla="*/ 0 h 24"/>
                <a:gd name="T6" fmla="*/ 28 w 40"/>
                <a:gd name="T7" fmla="*/ 0 h 24"/>
                <a:gd name="T8" fmla="*/ 40 w 40"/>
                <a:gd name="T9" fmla="*/ 12 h 24"/>
                <a:gd name="T10" fmla="*/ 28 w 40"/>
                <a:gd name="T11" fmla="*/ 24 h 24"/>
                <a:gd name="T12" fmla="*/ 12 w 40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24">
                  <a:moveTo>
                    <a:pt x="12" y="24"/>
                  </a:moveTo>
                  <a:cubicBezTo>
                    <a:pt x="6" y="24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5" y="0"/>
                    <a:pt x="40" y="5"/>
                    <a:pt x="40" y="12"/>
                  </a:cubicBezTo>
                  <a:cubicBezTo>
                    <a:pt x="40" y="18"/>
                    <a:pt x="35" y="24"/>
                    <a:pt x="28" y="24"/>
                  </a:cubicBezTo>
                  <a:lnTo>
                    <a:pt x="12" y="24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3175" y="1546225"/>
              <a:ext cx="109538" cy="53975"/>
            </a:xfrm>
            <a:custGeom>
              <a:avLst/>
              <a:gdLst>
                <a:gd name="T0" fmla="*/ 48 w 48"/>
                <a:gd name="T1" fmla="*/ 0 h 24"/>
                <a:gd name="T2" fmla="*/ 40 w 48"/>
                <a:gd name="T3" fmla="*/ 8 h 24"/>
                <a:gd name="T4" fmla="*/ 8 w 48"/>
                <a:gd name="T5" fmla="*/ 8 h 24"/>
                <a:gd name="T6" fmla="*/ 0 w 48"/>
                <a:gd name="T7" fmla="*/ 16 h 24"/>
                <a:gd name="T8" fmla="*/ 0 w 4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4">
                  <a:moveTo>
                    <a:pt x="48" y="0"/>
                  </a:moveTo>
                  <a:cubicBezTo>
                    <a:pt x="48" y="4"/>
                    <a:pt x="45" y="8"/>
                    <a:pt x="40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" y="8"/>
                    <a:pt x="0" y="11"/>
                    <a:pt x="0" y="16"/>
                  </a:cubicBezTo>
                  <a:cubicBezTo>
                    <a:pt x="0" y="24"/>
                    <a:pt x="0" y="24"/>
                    <a:pt x="0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3175" y="1600200"/>
              <a:ext cx="90488" cy="182563"/>
            </a:xfrm>
            <a:custGeom>
              <a:avLst/>
              <a:gdLst>
                <a:gd name="T0" fmla="*/ 0 w 95"/>
                <a:gd name="T1" fmla="*/ 0 h 189"/>
                <a:gd name="T2" fmla="*/ 76 w 95"/>
                <a:gd name="T3" fmla="*/ 38 h 189"/>
                <a:gd name="T4" fmla="*/ 95 w 95"/>
                <a:gd name="T5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89">
                  <a:moveTo>
                    <a:pt x="0" y="0"/>
                  </a:moveTo>
                  <a:lnTo>
                    <a:pt x="76" y="38"/>
                  </a:lnTo>
                  <a:lnTo>
                    <a:pt x="95" y="189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70613" y="1419225"/>
              <a:ext cx="55562" cy="107950"/>
            </a:xfrm>
            <a:custGeom>
              <a:avLst/>
              <a:gdLst>
                <a:gd name="T0" fmla="*/ 0 w 24"/>
                <a:gd name="T1" fmla="*/ 0 h 48"/>
                <a:gd name="T2" fmla="*/ 8 w 24"/>
                <a:gd name="T3" fmla="*/ 8 h 48"/>
                <a:gd name="T4" fmla="*/ 8 w 24"/>
                <a:gd name="T5" fmla="*/ 40 h 48"/>
                <a:gd name="T6" fmla="*/ 16 w 24"/>
                <a:gd name="T7" fmla="*/ 48 h 48"/>
                <a:gd name="T8" fmla="*/ 24 w 24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8">
                  <a:moveTo>
                    <a:pt x="0" y="0"/>
                  </a:moveTo>
                  <a:cubicBezTo>
                    <a:pt x="5" y="0"/>
                    <a:pt x="8" y="3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4"/>
                    <a:pt x="12" y="48"/>
                    <a:pt x="16" y="48"/>
                  </a:cubicBezTo>
                  <a:cubicBezTo>
                    <a:pt x="24" y="48"/>
                    <a:pt x="24" y="48"/>
                    <a:pt x="24" y="48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6638" y="1546225"/>
              <a:ext cx="109537" cy="53975"/>
            </a:xfrm>
            <a:custGeom>
              <a:avLst/>
              <a:gdLst>
                <a:gd name="T0" fmla="*/ 0 w 48"/>
                <a:gd name="T1" fmla="*/ 0 h 24"/>
                <a:gd name="T2" fmla="*/ 8 w 48"/>
                <a:gd name="T3" fmla="*/ 8 h 24"/>
                <a:gd name="T4" fmla="*/ 40 w 48"/>
                <a:gd name="T5" fmla="*/ 8 h 24"/>
                <a:gd name="T6" fmla="*/ 48 w 48"/>
                <a:gd name="T7" fmla="*/ 16 h 24"/>
                <a:gd name="T8" fmla="*/ 48 w 4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4">
                  <a:moveTo>
                    <a:pt x="0" y="0"/>
                  </a:moveTo>
                  <a:cubicBezTo>
                    <a:pt x="0" y="4"/>
                    <a:pt x="4" y="8"/>
                    <a:pt x="8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5" y="8"/>
                    <a:pt x="48" y="11"/>
                    <a:pt x="48" y="16"/>
                  </a:cubicBez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43663" y="1782763"/>
              <a:ext cx="19050" cy="17462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cubicBezTo>
                    <a:pt x="0" y="4"/>
                    <a:pt x="4" y="8"/>
                    <a:pt x="8" y="8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53175" y="1419225"/>
              <a:ext cx="53975" cy="107950"/>
            </a:xfrm>
            <a:custGeom>
              <a:avLst/>
              <a:gdLst>
                <a:gd name="T0" fmla="*/ 0 w 24"/>
                <a:gd name="T1" fmla="*/ 48 h 48"/>
                <a:gd name="T2" fmla="*/ 8 w 24"/>
                <a:gd name="T3" fmla="*/ 48 h 48"/>
                <a:gd name="T4" fmla="*/ 16 w 24"/>
                <a:gd name="T5" fmla="*/ 40 h 48"/>
                <a:gd name="T6" fmla="*/ 16 w 24"/>
                <a:gd name="T7" fmla="*/ 8 h 48"/>
                <a:gd name="T8" fmla="*/ 24 w 24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8">
                  <a:moveTo>
                    <a:pt x="0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13" y="48"/>
                    <a:pt x="16" y="44"/>
                    <a:pt x="16" y="4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20" y="0"/>
                    <a:pt x="24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6638" y="1600200"/>
              <a:ext cx="109537" cy="200025"/>
            </a:xfrm>
            <a:custGeom>
              <a:avLst/>
              <a:gdLst>
                <a:gd name="T0" fmla="*/ 48 w 48"/>
                <a:gd name="T1" fmla="*/ 0 h 88"/>
                <a:gd name="T2" fmla="*/ 16 w 48"/>
                <a:gd name="T3" fmla="*/ 16 h 88"/>
                <a:gd name="T4" fmla="*/ 8 w 48"/>
                <a:gd name="T5" fmla="*/ 80 h 88"/>
                <a:gd name="T6" fmla="*/ 0 w 48"/>
                <a:gd name="T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88">
                  <a:moveTo>
                    <a:pt x="48" y="0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4"/>
                    <a:pt x="5" y="88"/>
                    <a:pt x="0" y="88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9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 flipV="1">
              <a:off x="6234113" y="1400175"/>
              <a:ext cx="36512" cy="36513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07138" y="1400175"/>
              <a:ext cx="36512" cy="36513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7" name="Group 296出自【趣你的PPT】(微信:qunideppt)：最优质的PPT资源库"/>
          <p:cNvGrpSpPr/>
          <p:nvPr/>
        </p:nvGrpSpPr>
        <p:grpSpPr>
          <a:xfrm>
            <a:off x="8007845" y="2377142"/>
            <a:ext cx="420688" cy="346075"/>
            <a:chOff x="7153275" y="1436688"/>
            <a:chExt cx="420688" cy="346075"/>
          </a:xfrm>
        </p:grpSpPr>
        <p:sp>
          <p:nvSpPr>
            <p:cNvPr id="1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53275" y="1436688"/>
              <a:ext cx="420688" cy="346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2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7153275" y="1509713"/>
              <a:ext cx="42068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7189788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7227888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7264400" y="1473200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27888" y="1563688"/>
              <a:ext cx="53975" cy="55562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445375" y="1563688"/>
              <a:ext cx="55563" cy="55562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337425" y="1673225"/>
              <a:ext cx="53975" cy="55563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54888" y="1563688"/>
              <a:ext cx="19050" cy="55562"/>
            </a:xfrm>
            <a:custGeom>
              <a:avLst/>
              <a:gdLst>
                <a:gd name="T0" fmla="*/ 19 w 19"/>
                <a:gd name="T1" fmla="*/ 57 h 57"/>
                <a:gd name="T2" fmla="*/ 19 w 19"/>
                <a:gd name="T3" fmla="*/ 0 h 57"/>
                <a:gd name="T4" fmla="*/ 0 w 19"/>
                <a:gd name="T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57">
                  <a:moveTo>
                    <a:pt x="19" y="57"/>
                  </a:move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45350" y="1673225"/>
              <a:ext cx="19050" cy="55563"/>
            </a:xfrm>
            <a:custGeom>
              <a:avLst/>
              <a:gdLst>
                <a:gd name="T0" fmla="*/ 19 w 19"/>
                <a:gd name="T1" fmla="*/ 57 h 57"/>
                <a:gd name="T2" fmla="*/ 19 w 19"/>
                <a:gd name="T3" fmla="*/ 0 h 57"/>
                <a:gd name="T4" fmla="*/ 0 w 19"/>
                <a:gd name="T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57">
                  <a:moveTo>
                    <a:pt x="19" y="57"/>
                  </a:move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4425" y="1673225"/>
              <a:ext cx="17463" cy="55563"/>
            </a:xfrm>
            <a:custGeom>
              <a:avLst/>
              <a:gdLst>
                <a:gd name="T0" fmla="*/ 19 w 19"/>
                <a:gd name="T1" fmla="*/ 57 h 57"/>
                <a:gd name="T2" fmla="*/ 19 w 19"/>
                <a:gd name="T3" fmla="*/ 0 h 57"/>
                <a:gd name="T4" fmla="*/ 0 w 19"/>
                <a:gd name="T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57">
                  <a:moveTo>
                    <a:pt x="19" y="57"/>
                  </a:move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142" name="出自【趣你的PPT】(微信:qunideppt)：最优质的PPT资源库"/>
          <p:cNvSpPr>
            <a:spLocks/>
          </p:cNvSpPr>
          <p:nvPr/>
        </p:nvSpPr>
        <p:spPr bwMode="auto">
          <a:xfrm>
            <a:off x="9101633" y="2340629"/>
            <a:ext cx="382587" cy="419100"/>
          </a:xfrm>
          <a:custGeom>
            <a:avLst/>
            <a:gdLst>
              <a:gd name="T0" fmla="*/ 8 w 168"/>
              <a:gd name="T1" fmla="*/ 40 h 184"/>
              <a:gd name="T2" fmla="*/ 84 w 168"/>
              <a:gd name="T3" fmla="*/ 184 h 184"/>
              <a:gd name="T4" fmla="*/ 84 w 168"/>
              <a:gd name="T5" fmla="*/ 184 h 184"/>
              <a:gd name="T6" fmla="*/ 160 w 168"/>
              <a:gd name="T7" fmla="*/ 40 h 184"/>
              <a:gd name="T8" fmla="*/ 84 w 168"/>
              <a:gd name="T9" fmla="*/ 0 h 184"/>
              <a:gd name="T10" fmla="*/ 8 w 168"/>
              <a:gd name="T11" fmla="*/ 4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" h="184">
                <a:moveTo>
                  <a:pt x="8" y="40"/>
                </a:moveTo>
                <a:cubicBezTo>
                  <a:pt x="8" y="40"/>
                  <a:pt x="0" y="132"/>
                  <a:pt x="84" y="184"/>
                </a:cubicBezTo>
                <a:cubicBezTo>
                  <a:pt x="84" y="184"/>
                  <a:pt x="84" y="184"/>
                  <a:pt x="84" y="184"/>
                </a:cubicBezTo>
                <a:cubicBezTo>
                  <a:pt x="168" y="132"/>
                  <a:pt x="160" y="40"/>
                  <a:pt x="160" y="40"/>
                </a:cubicBezTo>
                <a:cubicBezTo>
                  <a:pt x="160" y="40"/>
                  <a:pt x="109" y="39"/>
                  <a:pt x="84" y="0"/>
                </a:cubicBezTo>
                <a:cubicBezTo>
                  <a:pt x="59" y="39"/>
                  <a:pt x="8" y="40"/>
                  <a:pt x="8" y="40"/>
                </a:cubicBezTo>
              </a:path>
            </a:pathLst>
          </a:custGeom>
          <a:noFill/>
          <a:ln w="30163" cap="rnd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1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303" name="Group 302出自【趣你的PPT】(微信:qunideppt)：最优质的PPT资源库"/>
          <p:cNvGrpSpPr/>
          <p:nvPr/>
        </p:nvGrpSpPr>
        <p:grpSpPr>
          <a:xfrm>
            <a:off x="5913933" y="3415367"/>
            <a:ext cx="309562" cy="419100"/>
            <a:chOff x="5059363" y="2474913"/>
            <a:chExt cx="309562" cy="419100"/>
          </a:xfrm>
        </p:grpSpPr>
        <p:sp>
          <p:nvSpPr>
            <p:cNvPr id="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8413" y="2838450"/>
              <a:ext cx="273050" cy="55563"/>
            </a:xfrm>
            <a:custGeom>
              <a:avLst/>
              <a:gdLst>
                <a:gd name="T0" fmla="*/ 0 w 284"/>
                <a:gd name="T1" fmla="*/ 0 h 57"/>
                <a:gd name="T2" fmla="*/ 0 w 284"/>
                <a:gd name="T3" fmla="*/ 57 h 57"/>
                <a:gd name="T4" fmla="*/ 284 w 284"/>
                <a:gd name="T5" fmla="*/ 57 h 57"/>
                <a:gd name="T6" fmla="*/ 284 w 284"/>
                <a:gd name="T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4" h="57">
                  <a:moveTo>
                    <a:pt x="0" y="0"/>
                  </a:moveTo>
                  <a:lnTo>
                    <a:pt x="0" y="57"/>
                  </a:lnTo>
                  <a:lnTo>
                    <a:pt x="284" y="57"/>
                  </a:lnTo>
                  <a:lnTo>
                    <a:pt x="284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68900" y="2511425"/>
              <a:ext cx="36513" cy="73025"/>
            </a:xfrm>
            <a:custGeom>
              <a:avLst/>
              <a:gdLst>
                <a:gd name="T0" fmla="*/ 16 w 16"/>
                <a:gd name="T1" fmla="*/ 0 h 32"/>
                <a:gd name="T2" fmla="*/ 0 w 16"/>
                <a:gd name="T3" fmla="*/ 20 h 32"/>
                <a:gd name="T4" fmla="*/ 4 w 16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2">
                  <a:moveTo>
                    <a:pt x="16" y="0"/>
                  </a:moveTo>
                  <a:cubicBezTo>
                    <a:pt x="7" y="2"/>
                    <a:pt x="0" y="10"/>
                    <a:pt x="0" y="20"/>
                  </a:cubicBezTo>
                  <a:cubicBezTo>
                    <a:pt x="0" y="24"/>
                    <a:pt x="2" y="28"/>
                    <a:pt x="4" y="32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59363" y="2474913"/>
              <a:ext cx="309562" cy="363537"/>
            </a:xfrm>
            <a:custGeom>
              <a:avLst/>
              <a:gdLst>
                <a:gd name="T0" fmla="*/ 136 w 136"/>
                <a:gd name="T1" fmla="*/ 160 h 160"/>
                <a:gd name="T2" fmla="*/ 0 w 136"/>
                <a:gd name="T3" fmla="*/ 160 h 160"/>
                <a:gd name="T4" fmla="*/ 0 w 136"/>
                <a:gd name="T5" fmla="*/ 148 h 160"/>
                <a:gd name="T6" fmla="*/ 8 w 136"/>
                <a:gd name="T7" fmla="*/ 140 h 160"/>
                <a:gd name="T8" fmla="*/ 56 w 136"/>
                <a:gd name="T9" fmla="*/ 108 h 160"/>
                <a:gd name="T10" fmla="*/ 56 w 136"/>
                <a:gd name="T11" fmla="*/ 84 h 160"/>
                <a:gd name="T12" fmla="*/ 45 w 136"/>
                <a:gd name="T13" fmla="*/ 63 h 160"/>
                <a:gd name="T14" fmla="*/ 32 w 136"/>
                <a:gd name="T15" fmla="*/ 36 h 160"/>
                <a:gd name="T16" fmla="*/ 68 w 136"/>
                <a:gd name="T17" fmla="*/ 0 h 160"/>
                <a:gd name="T18" fmla="*/ 104 w 136"/>
                <a:gd name="T19" fmla="*/ 36 h 160"/>
                <a:gd name="T20" fmla="*/ 91 w 136"/>
                <a:gd name="T21" fmla="*/ 63 h 160"/>
                <a:gd name="T22" fmla="*/ 80 w 136"/>
                <a:gd name="T23" fmla="*/ 83 h 160"/>
                <a:gd name="T24" fmla="*/ 80 w 136"/>
                <a:gd name="T25" fmla="*/ 108 h 160"/>
                <a:gd name="T26" fmla="*/ 128 w 136"/>
                <a:gd name="T27" fmla="*/ 140 h 160"/>
                <a:gd name="T28" fmla="*/ 136 w 136"/>
                <a:gd name="T29" fmla="*/ 148 h 160"/>
                <a:gd name="T30" fmla="*/ 136 w 136"/>
                <a:gd name="T31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6" h="160">
                  <a:moveTo>
                    <a:pt x="136" y="16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3"/>
                    <a:pt x="4" y="140"/>
                    <a:pt x="8" y="140"/>
                  </a:cubicBezTo>
                  <a:cubicBezTo>
                    <a:pt x="26" y="140"/>
                    <a:pt x="56" y="126"/>
                    <a:pt x="56" y="108"/>
                  </a:cubicBezTo>
                  <a:cubicBezTo>
                    <a:pt x="56" y="108"/>
                    <a:pt x="56" y="88"/>
                    <a:pt x="56" y="84"/>
                  </a:cubicBezTo>
                  <a:cubicBezTo>
                    <a:pt x="56" y="76"/>
                    <a:pt x="56" y="74"/>
                    <a:pt x="45" y="63"/>
                  </a:cubicBezTo>
                  <a:cubicBezTo>
                    <a:pt x="37" y="57"/>
                    <a:pt x="32" y="47"/>
                    <a:pt x="32" y="36"/>
                  </a:cubicBezTo>
                  <a:cubicBezTo>
                    <a:pt x="32" y="16"/>
                    <a:pt x="48" y="0"/>
                    <a:pt x="68" y="0"/>
                  </a:cubicBezTo>
                  <a:cubicBezTo>
                    <a:pt x="88" y="0"/>
                    <a:pt x="104" y="16"/>
                    <a:pt x="104" y="36"/>
                  </a:cubicBezTo>
                  <a:cubicBezTo>
                    <a:pt x="104" y="47"/>
                    <a:pt x="99" y="57"/>
                    <a:pt x="91" y="63"/>
                  </a:cubicBezTo>
                  <a:cubicBezTo>
                    <a:pt x="81" y="74"/>
                    <a:pt x="80" y="76"/>
                    <a:pt x="80" y="83"/>
                  </a:cubicBezTo>
                  <a:cubicBezTo>
                    <a:pt x="80" y="86"/>
                    <a:pt x="80" y="108"/>
                    <a:pt x="80" y="108"/>
                  </a:cubicBezTo>
                  <a:cubicBezTo>
                    <a:pt x="80" y="126"/>
                    <a:pt x="110" y="140"/>
                    <a:pt x="128" y="140"/>
                  </a:cubicBezTo>
                  <a:cubicBezTo>
                    <a:pt x="133" y="140"/>
                    <a:pt x="136" y="143"/>
                    <a:pt x="136" y="148"/>
                  </a:cubicBezTo>
                  <a:lnTo>
                    <a:pt x="136" y="16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2" name="Group 301出自【趣你的PPT】(微信:qunideppt)：最优质的PPT资源库"/>
          <p:cNvGrpSpPr/>
          <p:nvPr/>
        </p:nvGrpSpPr>
        <p:grpSpPr>
          <a:xfrm>
            <a:off x="6934695" y="3415367"/>
            <a:ext cx="419100" cy="419100"/>
            <a:chOff x="6080125" y="2474913"/>
            <a:chExt cx="419100" cy="419100"/>
          </a:xfrm>
        </p:grpSpPr>
        <p:sp>
          <p:nvSpPr>
            <p:cNvPr id="146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89688" y="2657475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389688" y="2657475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134100" y="2767013"/>
              <a:ext cx="55563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34100" y="2767013"/>
              <a:ext cx="55563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62688" y="2767013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62688" y="2767013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2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62688" y="2657475"/>
              <a:ext cx="53975" cy="539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89675" y="2684463"/>
              <a:ext cx="26988" cy="269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70638" y="2474913"/>
              <a:ext cx="36512" cy="109537"/>
            </a:xfrm>
            <a:custGeom>
              <a:avLst/>
              <a:gdLst>
                <a:gd name="T0" fmla="*/ 0 w 16"/>
                <a:gd name="T1" fmla="*/ 40 h 48"/>
                <a:gd name="T2" fmla="*/ 8 w 16"/>
                <a:gd name="T3" fmla="*/ 48 h 48"/>
                <a:gd name="T4" fmla="*/ 16 w 16"/>
                <a:gd name="T5" fmla="*/ 40 h 48"/>
                <a:gd name="T6" fmla="*/ 16 w 16"/>
                <a:gd name="T7" fmla="*/ 8 h 48"/>
                <a:gd name="T8" fmla="*/ 8 w 16"/>
                <a:gd name="T9" fmla="*/ 0 h 48"/>
                <a:gd name="T10" fmla="*/ 0 w 16"/>
                <a:gd name="T11" fmla="*/ 8 h 48"/>
                <a:gd name="T12" fmla="*/ 0 w 16"/>
                <a:gd name="T13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8">
                  <a:moveTo>
                    <a:pt x="0" y="40"/>
                  </a:moveTo>
                  <a:cubicBezTo>
                    <a:pt x="0" y="44"/>
                    <a:pt x="4" y="48"/>
                    <a:pt x="8" y="48"/>
                  </a:cubicBezTo>
                  <a:cubicBezTo>
                    <a:pt x="13" y="48"/>
                    <a:pt x="16" y="44"/>
                    <a:pt x="16" y="4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lnTo>
                    <a:pt x="0" y="4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334125" y="2528888"/>
              <a:ext cx="36513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80125" y="2528888"/>
              <a:ext cx="419100" cy="365125"/>
            </a:xfrm>
            <a:custGeom>
              <a:avLst/>
              <a:gdLst>
                <a:gd name="T0" fmla="*/ 341 w 436"/>
                <a:gd name="T1" fmla="*/ 0 h 379"/>
                <a:gd name="T2" fmla="*/ 436 w 436"/>
                <a:gd name="T3" fmla="*/ 0 h 379"/>
                <a:gd name="T4" fmla="*/ 436 w 436"/>
                <a:gd name="T5" fmla="*/ 379 h 379"/>
                <a:gd name="T6" fmla="*/ 436 w 436"/>
                <a:gd name="T7" fmla="*/ 379 h 379"/>
                <a:gd name="T8" fmla="*/ 0 w 436"/>
                <a:gd name="T9" fmla="*/ 379 h 379"/>
                <a:gd name="T10" fmla="*/ 0 w 436"/>
                <a:gd name="T11" fmla="*/ 171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6" h="379">
                  <a:moveTo>
                    <a:pt x="341" y="0"/>
                  </a:moveTo>
                  <a:lnTo>
                    <a:pt x="436" y="0"/>
                  </a:lnTo>
                  <a:lnTo>
                    <a:pt x="436" y="379"/>
                  </a:lnTo>
                  <a:lnTo>
                    <a:pt x="436" y="379"/>
                  </a:lnTo>
                  <a:lnTo>
                    <a:pt x="0" y="379"/>
                  </a:lnTo>
                  <a:lnTo>
                    <a:pt x="0" y="171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389688" y="2767013"/>
              <a:ext cx="53975" cy="539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80125" y="2474913"/>
              <a:ext cx="217488" cy="2190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16638" y="2584450"/>
              <a:ext cx="73025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89663" y="2511425"/>
              <a:ext cx="0" cy="730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1" name="Group 300出自【趣你的PPT】(微信:qunideppt)：最优质的PPT资源库"/>
          <p:cNvGrpSpPr/>
          <p:nvPr/>
        </p:nvGrpSpPr>
        <p:grpSpPr>
          <a:xfrm>
            <a:off x="8007845" y="3451879"/>
            <a:ext cx="420688" cy="346075"/>
            <a:chOff x="7153275" y="2511425"/>
            <a:chExt cx="420688" cy="346075"/>
          </a:xfrm>
        </p:grpSpPr>
        <p:sp>
          <p:nvSpPr>
            <p:cNvPr id="1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72325" y="2701925"/>
              <a:ext cx="55563" cy="1555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81863" y="2584450"/>
              <a:ext cx="55562" cy="273050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391400" y="2638425"/>
              <a:ext cx="53975" cy="219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00938" y="2511425"/>
              <a:ext cx="53975" cy="346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5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7153275" y="2857500"/>
              <a:ext cx="42068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00" name="Group 299出自【趣你的PPT】(微信:qunideppt)：最优质的PPT资源库"/>
          <p:cNvGrpSpPr/>
          <p:nvPr/>
        </p:nvGrpSpPr>
        <p:grpSpPr>
          <a:xfrm>
            <a:off x="9084170" y="3415367"/>
            <a:ext cx="419100" cy="419100"/>
            <a:chOff x="8229600" y="2474913"/>
            <a:chExt cx="419100" cy="419100"/>
          </a:xfrm>
        </p:grpSpPr>
        <p:sp>
          <p:nvSpPr>
            <p:cNvPr id="1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9600" y="2565400"/>
              <a:ext cx="327025" cy="328613"/>
            </a:xfrm>
            <a:custGeom>
              <a:avLst/>
              <a:gdLst>
                <a:gd name="T0" fmla="*/ 144 w 144"/>
                <a:gd name="T1" fmla="*/ 72 h 144"/>
                <a:gd name="T2" fmla="*/ 72 w 144"/>
                <a:gd name="T3" fmla="*/ 144 h 144"/>
                <a:gd name="T4" fmla="*/ 0 w 144"/>
                <a:gd name="T5" fmla="*/ 72 h 144"/>
                <a:gd name="T6" fmla="*/ 72 w 144"/>
                <a:gd name="T7" fmla="*/ 0 h 144"/>
                <a:gd name="T8" fmla="*/ 72 w 144"/>
                <a:gd name="T9" fmla="*/ 72 h 144"/>
                <a:gd name="T10" fmla="*/ 144 w 144"/>
                <a:gd name="T11" fmla="*/ 7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" h="144">
                  <a:moveTo>
                    <a:pt x="144" y="72"/>
                  </a:moveTo>
                  <a:cubicBezTo>
                    <a:pt x="144" y="112"/>
                    <a:pt x="112" y="144"/>
                    <a:pt x="72" y="144"/>
                  </a:cubicBezTo>
                  <a:cubicBezTo>
                    <a:pt x="32" y="144"/>
                    <a:pt x="0" y="112"/>
                    <a:pt x="0" y="72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72" y="72"/>
                    <a:pt x="72" y="72"/>
                    <a:pt x="72" y="72"/>
                  </a:cubicBezTo>
                  <a:lnTo>
                    <a:pt x="144" y="72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29625" y="2474913"/>
              <a:ext cx="219075" cy="219075"/>
            </a:xfrm>
            <a:custGeom>
              <a:avLst/>
              <a:gdLst>
                <a:gd name="T0" fmla="*/ 96 w 96"/>
                <a:gd name="T1" fmla="*/ 96 h 96"/>
                <a:gd name="T2" fmla="*/ 0 w 96"/>
                <a:gd name="T3" fmla="*/ 0 h 96"/>
                <a:gd name="T4" fmla="*/ 0 w 96"/>
                <a:gd name="T5" fmla="*/ 96 h 96"/>
                <a:gd name="T6" fmla="*/ 96 w 96"/>
                <a:gd name="T7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" h="96">
                  <a:moveTo>
                    <a:pt x="96" y="96"/>
                  </a:moveTo>
                  <a:cubicBezTo>
                    <a:pt x="96" y="43"/>
                    <a:pt x="53" y="0"/>
                    <a:pt x="0" y="0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96" y="96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2" name="Group 311出自【趣你的PPT】(微信:qunideppt)：最优质的PPT资源库"/>
          <p:cNvGrpSpPr/>
          <p:nvPr/>
        </p:nvGrpSpPr>
        <p:grpSpPr>
          <a:xfrm>
            <a:off x="6934695" y="4523442"/>
            <a:ext cx="419100" cy="349250"/>
            <a:chOff x="6080125" y="3582988"/>
            <a:chExt cx="419100" cy="349250"/>
          </a:xfrm>
        </p:grpSpPr>
        <p:sp>
          <p:nvSpPr>
            <p:cNvPr id="1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3938" y="3765550"/>
              <a:ext cx="41275" cy="41275"/>
            </a:xfrm>
            <a:custGeom>
              <a:avLst/>
              <a:gdLst>
                <a:gd name="T0" fmla="*/ 3 w 18"/>
                <a:gd name="T1" fmla="*/ 15 h 18"/>
                <a:gd name="T2" fmla="*/ 15 w 18"/>
                <a:gd name="T3" fmla="*/ 15 h 18"/>
                <a:gd name="T4" fmla="*/ 15 w 18"/>
                <a:gd name="T5" fmla="*/ 3 h 18"/>
                <a:gd name="T6" fmla="*/ 3 w 18"/>
                <a:gd name="T7" fmla="*/ 3 h 18"/>
                <a:gd name="T8" fmla="*/ 3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15"/>
                  </a:moveTo>
                  <a:cubicBezTo>
                    <a:pt x="7" y="18"/>
                    <a:pt x="12" y="18"/>
                    <a:pt x="15" y="15"/>
                  </a:cubicBezTo>
                  <a:cubicBezTo>
                    <a:pt x="18" y="11"/>
                    <a:pt x="18" y="6"/>
                    <a:pt x="15" y="3"/>
                  </a:cubicBezTo>
                  <a:cubicBezTo>
                    <a:pt x="12" y="0"/>
                    <a:pt x="7" y="0"/>
                    <a:pt x="3" y="3"/>
                  </a:cubicBezTo>
                  <a:cubicBezTo>
                    <a:pt x="0" y="6"/>
                    <a:pt x="0" y="11"/>
                    <a:pt x="3" y="1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13475" y="3656013"/>
              <a:ext cx="41275" cy="41275"/>
            </a:xfrm>
            <a:custGeom>
              <a:avLst/>
              <a:gdLst>
                <a:gd name="T0" fmla="*/ 3 w 18"/>
                <a:gd name="T1" fmla="*/ 15 h 18"/>
                <a:gd name="T2" fmla="*/ 15 w 18"/>
                <a:gd name="T3" fmla="*/ 15 h 18"/>
                <a:gd name="T4" fmla="*/ 15 w 18"/>
                <a:gd name="T5" fmla="*/ 3 h 18"/>
                <a:gd name="T6" fmla="*/ 3 w 18"/>
                <a:gd name="T7" fmla="*/ 3 h 18"/>
                <a:gd name="T8" fmla="*/ 3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15"/>
                  </a:moveTo>
                  <a:cubicBezTo>
                    <a:pt x="7" y="18"/>
                    <a:pt x="12" y="18"/>
                    <a:pt x="15" y="15"/>
                  </a:cubicBezTo>
                  <a:cubicBezTo>
                    <a:pt x="18" y="11"/>
                    <a:pt x="18" y="6"/>
                    <a:pt x="15" y="3"/>
                  </a:cubicBezTo>
                  <a:cubicBezTo>
                    <a:pt x="12" y="0"/>
                    <a:pt x="7" y="0"/>
                    <a:pt x="3" y="3"/>
                  </a:cubicBezTo>
                  <a:cubicBezTo>
                    <a:pt x="0" y="6"/>
                    <a:pt x="0" y="11"/>
                    <a:pt x="3" y="1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97588" y="3859213"/>
              <a:ext cx="55562" cy="7302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07125" y="3749675"/>
              <a:ext cx="55563" cy="18256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316663" y="3803650"/>
              <a:ext cx="53975" cy="128588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426200" y="3676650"/>
              <a:ext cx="53975" cy="255588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4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6080125" y="3932238"/>
              <a:ext cx="419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23013" y="3709988"/>
              <a:ext cx="41275" cy="41275"/>
            </a:xfrm>
            <a:custGeom>
              <a:avLst/>
              <a:gdLst>
                <a:gd name="T0" fmla="*/ 3 w 18"/>
                <a:gd name="T1" fmla="*/ 15 h 18"/>
                <a:gd name="T2" fmla="*/ 15 w 18"/>
                <a:gd name="T3" fmla="*/ 15 h 18"/>
                <a:gd name="T4" fmla="*/ 15 w 18"/>
                <a:gd name="T5" fmla="*/ 3 h 18"/>
                <a:gd name="T6" fmla="*/ 3 w 18"/>
                <a:gd name="T7" fmla="*/ 3 h 18"/>
                <a:gd name="T8" fmla="*/ 3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15"/>
                  </a:moveTo>
                  <a:cubicBezTo>
                    <a:pt x="7" y="18"/>
                    <a:pt x="12" y="18"/>
                    <a:pt x="15" y="15"/>
                  </a:cubicBezTo>
                  <a:cubicBezTo>
                    <a:pt x="18" y="11"/>
                    <a:pt x="18" y="6"/>
                    <a:pt x="15" y="3"/>
                  </a:cubicBezTo>
                  <a:cubicBezTo>
                    <a:pt x="12" y="0"/>
                    <a:pt x="7" y="0"/>
                    <a:pt x="3" y="3"/>
                  </a:cubicBezTo>
                  <a:cubicBezTo>
                    <a:pt x="0" y="6"/>
                    <a:pt x="0" y="11"/>
                    <a:pt x="3" y="1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32550" y="3582988"/>
              <a:ext cx="41275" cy="41275"/>
            </a:xfrm>
            <a:custGeom>
              <a:avLst/>
              <a:gdLst>
                <a:gd name="T0" fmla="*/ 3 w 18"/>
                <a:gd name="T1" fmla="*/ 15 h 18"/>
                <a:gd name="T2" fmla="*/ 15 w 18"/>
                <a:gd name="T3" fmla="*/ 15 h 18"/>
                <a:gd name="T4" fmla="*/ 15 w 18"/>
                <a:gd name="T5" fmla="*/ 3 h 18"/>
                <a:gd name="T6" fmla="*/ 3 w 18"/>
                <a:gd name="T7" fmla="*/ 3 h 18"/>
                <a:gd name="T8" fmla="*/ 3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15"/>
                  </a:moveTo>
                  <a:cubicBezTo>
                    <a:pt x="7" y="18"/>
                    <a:pt x="12" y="18"/>
                    <a:pt x="15" y="15"/>
                  </a:cubicBezTo>
                  <a:cubicBezTo>
                    <a:pt x="18" y="11"/>
                    <a:pt x="18" y="6"/>
                    <a:pt x="15" y="3"/>
                  </a:cubicBezTo>
                  <a:cubicBezTo>
                    <a:pt x="12" y="0"/>
                    <a:pt x="7" y="0"/>
                    <a:pt x="3" y="3"/>
                  </a:cubicBezTo>
                  <a:cubicBezTo>
                    <a:pt x="0" y="6"/>
                    <a:pt x="0" y="11"/>
                    <a:pt x="3" y="15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453188" y="3603625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8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53163" y="3684588"/>
              <a:ext cx="73025" cy="3810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43625" y="3768725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143625" y="3695700"/>
              <a:ext cx="73025" cy="730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62700" y="3621088"/>
              <a:ext cx="71438" cy="9207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4" name="Group 313出自【趣你的PPT】(微信:qunideppt)：最优质的PPT资源库"/>
          <p:cNvGrpSpPr/>
          <p:nvPr/>
        </p:nvGrpSpPr>
        <p:grpSpPr>
          <a:xfrm>
            <a:off x="9084170" y="4488517"/>
            <a:ext cx="419100" cy="420687"/>
            <a:chOff x="8229600" y="3548063"/>
            <a:chExt cx="419100" cy="420687"/>
          </a:xfrm>
        </p:grpSpPr>
        <p:sp>
          <p:nvSpPr>
            <p:cNvPr id="1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20088" y="3548063"/>
              <a:ext cx="36512" cy="111125"/>
            </a:xfrm>
            <a:custGeom>
              <a:avLst/>
              <a:gdLst>
                <a:gd name="T0" fmla="*/ 0 w 16"/>
                <a:gd name="T1" fmla="*/ 40 h 48"/>
                <a:gd name="T2" fmla="*/ 8 w 16"/>
                <a:gd name="T3" fmla="*/ 48 h 48"/>
                <a:gd name="T4" fmla="*/ 16 w 16"/>
                <a:gd name="T5" fmla="*/ 40 h 48"/>
                <a:gd name="T6" fmla="*/ 16 w 16"/>
                <a:gd name="T7" fmla="*/ 8 h 48"/>
                <a:gd name="T8" fmla="*/ 8 w 16"/>
                <a:gd name="T9" fmla="*/ 0 h 48"/>
                <a:gd name="T10" fmla="*/ 0 w 16"/>
                <a:gd name="T11" fmla="*/ 8 h 48"/>
                <a:gd name="T12" fmla="*/ 0 w 16"/>
                <a:gd name="T13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8">
                  <a:moveTo>
                    <a:pt x="0" y="40"/>
                  </a:moveTo>
                  <a:cubicBezTo>
                    <a:pt x="0" y="44"/>
                    <a:pt x="4" y="48"/>
                    <a:pt x="8" y="48"/>
                  </a:cubicBezTo>
                  <a:cubicBezTo>
                    <a:pt x="13" y="48"/>
                    <a:pt x="16" y="44"/>
                    <a:pt x="16" y="4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lnTo>
                    <a:pt x="0" y="4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21700" y="3548063"/>
              <a:ext cx="34925" cy="111125"/>
            </a:xfrm>
            <a:custGeom>
              <a:avLst/>
              <a:gdLst>
                <a:gd name="T0" fmla="*/ 0 w 16"/>
                <a:gd name="T1" fmla="*/ 40 h 48"/>
                <a:gd name="T2" fmla="*/ 8 w 16"/>
                <a:gd name="T3" fmla="*/ 48 h 48"/>
                <a:gd name="T4" fmla="*/ 16 w 16"/>
                <a:gd name="T5" fmla="*/ 40 h 48"/>
                <a:gd name="T6" fmla="*/ 16 w 16"/>
                <a:gd name="T7" fmla="*/ 8 h 48"/>
                <a:gd name="T8" fmla="*/ 8 w 16"/>
                <a:gd name="T9" fmla="*/ 0 h 48"/>
                <a:gd name="T10" fmla="*/ 0 w 16"/>
                <a:gd name="T11" fmla="*/ 8 h 48"/>
                <a:gd name="T12" fmla="*/ 0 w 16"/>
                <a:gd name="T13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8">
                  <a:moveTo>
                    <a:pt x="0" y="40"/>
                  </a:moveTo>
                  <a:cubicBezTo>
                    <a:pt x="0" y="44"/>
                    <a:pt x="4" y="48"/>
                    <a:pt x="8" y="48"/>
                  </a:cubicBezTo>
                  <a:cubicBezTo>
                    <a:pt x="13" y="48"/>
                    <a:pt x="16" y="44"/>
                    <a:pt x="16" y="4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lnTo>
                    <a:pt x="0" y="4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39163" y="3732213"/>
              <a:ext cx="53975" cy="52387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83575" y="3840163"/>
              <a:ext cx="53975" cy="55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412163" y="3840163"/>
              <a:ext cx="53975" cy="55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39163" y="3840163"/>
              <a:ext cx="53975" cy="55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8283575" y="3732213"/>
              <a:ext cx="53975" cy="523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283575" y="3732213"/>
              <a:ext cx="53975" cy="523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8412163" y="3732213"/>
              <a:ext cx="53975" cy="523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412163" y="3732213"/>
              <a:ext cx="53975" cy="5238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9600" y="3603625"/>
              <a:ext cx="419100" cy="365125"/>
            </a:xfrm>
            <a:custGeom>
              <a:avLst/>
              <a:gdLst>
                <a:gd name="T0" fmla="*/ 340 w 435"/>
                <a:gd name="T1" fmla="*/ 0 h 379"/>
                <a:gd name="T2" fmla="*/ 435 w 435"/>
                <a:gd name="T3" fmla="*/ 0 h 379"/>
                <a:gd name="T4" fmla="*/ 435 w 435"/>
                <a:gd name="T5" fmla="*/ 379 h 379"/>
                <a:gd name="T6" fmla="*/ 0 w 435"/>
                <a:gd name="T7" fmla="*/ 379 h 379"/>
                <a:gd name="T8" fmla="*/ 0 w 435"/>
                <a:gd name="T9" fmla="*/ 0 h 379"/>
                <a:gd name="T10" fmla="*/ 94 w 435"/>
                <a:gd name="T11" fmla="*/ 0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5" h="379">
                  <a:moveTo>
                    <a:pt x="340" y="0"/>
                  </a:moveTo>
                  <a:lnTo>
                    <a:pt x="435" y="0"/>
                  </a:lnTo>
                  <a:lnTo>
                    <a:pt x="435" y="379"/>
                  </a:lnTo>
                  <a:lnTo>
                    <a:pt x="0" y="379"/>
                  </a:lnTo>
                  <a:lnTo>
                    <a:pt x="0" y="0"/>
                  </a:lnTo>
                  <a:lnTo>
                    <a:pt x="94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356600" y="3603625"/>
              <a:ext cx="165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1" name="Group 310出自【趣你的PPT】(微信:qunideppt)：最优质的PPT资源库"/>
          <p:cNvGrpSpPr/>
          <p:nvPr/>
        </p:nvGrpSpPr>
        <p:grpSpPr>
          <a:xfrm>
            <a:off x="5859958" y="4488517"/>
            <a:ext cx="419100" cy="420687"/>
            <a:chOff x="5005388" y="3548063"/>
            <a:chExt cx="419100" cy="420687"/>
          </a:xfrm>
        </p:grpSpPr>
        <p:sp>
          <p:nvSpPr>
            <p:cNvPr id="1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5388" y="3603625"/>
              <a:ext cx="363537" cy="365125"/>
            </a:xfrm>
            <a:custGeom>
              <a:avLst/>
              <a:gdLst>
                <a:gd name="T0" fmla="*/ 160 w 160"/>
                <a:gd name="T1" fmla="*/ 80 h 160"/>
                <a:gd name="T2" fmla="*/ 80 w 160"/>
                <a:gd name="T3" fmla="*/ 160 h 160"/>
                <a:gd name="T4" fmla="*/ 0 w 160"/>
                <a:gd name="T5" fmla="*/ 80 h 160"/>
                <a:gd name="T6" fmla="*/ 80 w 160"/>
                <a:gd name="T7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160">
                  <a:moveTo>
                    <a:pt x="160" y="80"/>
                  </a:moveTo>
                  <a:cubicBezTo>
                    <a:pt x="160" y="124"/>
                    <a:pt x="124" y="160"/>
                    <a:pt x="80" y="160"/>
                  </a:cubicBezTo>
                  <a:cubicBezTo>
                    <a:pt x="36" y="160"/>
                    <a:pt x="0" y="124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41913" y="3740150"/>
              <a:ext cx="90487" cy="92075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6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 flipV="1">
              <a:off x="5222875" y="3822700"/>
              <a:ext cx="93663" cy="90488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5237163" y="3784600"/>
              <a:ext cx="131762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5186363" y="3603625"/>
              <a:ext cx="0" cy="131763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2875" y="3548063"/>
              <a:ext cx="201613" cy="201612"/>
            </a:xfrm>
            <a:custGeom>
              <a:avLst/>
              <a:gdLst>
                <a:gd name="T0" fmla="*/ 88 w 88"/>
                <a:gd name="T1" fmla="*/ 88 h 88"/>
                <a:gd name="T2" fmla="*/ 0 w 88"/>
                <a:gd name="T3" fmla="*/ 0 h 88"/>
                <a:gd name="T4" fmla="*/ 0 w 88"/>
                <a:gd name="T5" fmla="*/ 0 h 88"/>
                <a:gd name="T6" fmla="*/ 0 w 88"/>
                <a:gd name="T7" fmla="*/ 69 h 88"/>
                <a:gd name="T8" fmla="*/ 19 w 88"/>
                <a:gd name="T9" fmla="*/ 88 h 88"/>
                <a:gd name="T10" fmla="*/ 88 w 88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88">
                  <a:moveTo>
                    <a:pt x="88" y="88"/>
                  </a:moveTo>
                  <a:cubicBezTo>
                    <a:pt x="88" y="39"/>
                    <a:pt x="49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1" y="69"/>
                    <a:pt x="19" y="77"/>
                    <a:pt x="19" y="88"/>
                  </a:cubicBezTo>
                  <a:lnTo>
                    <a:pt x="88" y="8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20" name="Group 319出自【趣你的PPT】(微信:qunideppt)：最优质的PPT资源库"/>
          <p:cNvGrpSpPr/>
          <p:nvPr/>
        </p:nvGrpSpPr>
        <p:grpSpPr>
          <a:xfrm>
            <a:off x="5859958" y="5582304"/>
            <a:ext cx="419100" cy="382588"/>
            <a:chOff x="5005388" y="4641850"/>
            <a:chExt cx="419100" cy="382588"/>
          </a:xfrm>
        </p:grpSpPr>
        <p:sp>
          <p:nvSpPr>
            <p:cNvPr id="2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5388" y="4859338"/>
              <a:ext cx="419100" cy="165100"/>
            </a:xfrm>
            <a:custGeom>
              <a:avLst/>
              <a:gdLst>
                <a:gd name="T0" fmla="*/ 0 w 184"/>
                <a:gd name="T1" fmla="*/ 0 h 72"/>
                <a:gd name="T2" fmla="*/ 184 w 184"/>
                <a:gd name="T3" fmla="*/ 0 h 72"/>
                <a:gd name="T4" fmla="*/ 184 w 184"/>
                <a:gd name="T5" fmla="*/ 56 h 72"/>
                <a:gd name="T6" fmla="*/ 168 w 184"/>
                <a:gd name="T7" fmla="*/ 72 h 72"/>
                <a:gd name="T8" fmla="*/ 16 w 184"/>
                <a:gd name="T9" fmla="*/ 72 h 72"/>
                <a:gd name="T10" fmla="*/ 0 w 184"/>
                <a:gd name="T11" fmla="*/ 56 h 72"/>
                <a:gd name="T12" fmla="*/ 0 w 184"/>
                <a:gd name="T1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72">
                  <a:moveTo>
                    <a:pt x="0" y="0"/>
                  </a:moveTo>
                  <a:cubicBezTo>
                    <a:pt x="184" y="0"/>
                    <a:pt x="184" y="0"/>
                    <a:pt x="184" y="0"/>
                  </a:cubicBezTo>
                  <a:cubicBezTo>
                    <a:pt x="184" y="56"/>
                    <a:pt x="184" y="56"/>
                    <a:pt x="184" y="56"/>
                  </a:cubicBezTo>
                  <a:cubicBezTo>
                    <a:pt x="184" y="65"/>
                    <a:pt x="177" y="72"/>
                    <a:pt x="168" y="72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7" y="72"/>
                    <a:pt x="0" y="65"/>
                    <a:pt x="0" y="56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5388" y="4714875"/>
              <a:ext cx="419100" cy="144463"/>
            </a:xfrm>
            <a:custGeom>
              <a:avLst/>
              <a:gdLst>
                <a:gd name="T0" fmla="*/ 0 w 436"/>
                <a:gd name="T1" fmla="*/ 151 h 151"/>
                <a:gd name="T2" fmla="*/ 0 w 436"/>
                <a:gd name="T3" fmla="*/ 0 h 151"/>
                <a:gd name="T4" fmla="*/ 436 w 436"/>
                <a:gd name="T5" fmla="*/ 0 h 151"/>
                <a:gd name="T6" fmla="*/ 436 w 436"/>
                <a:gd name="T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151">
                  <a:moveTo>
                    <a:pt x="0" y="151"/>
                  </a:moveTo>
                  <a:lnTo>
                    <a:pt x="0" y="0"/>
                  </a:lnTo>
                  <a:lnTo>
                    <a:pt x="436" y="0"/>
                  </a:lnTo>
                  <a:lnTo>
                    <a:pt x="436" y="151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95875" y="4659313"/>
              <a:ext cx="73025" cy="55562"/>
            </a:xfrm>
            <a:custGeom>
              <a:avLst/>
              <a:gdLst>
                <a:gd name="T0" fmla="*/ 32 w 32"/>
                <a:gd name="T1" fmla="*/ 0 h 24"/>
                <a:gd name="T2" fmla="*/ 24 w 32"/>
                <a:gd name="T3" fmla="*/ 0 h 24"/>
                <a:gd name="T4" fmla="*/ 16 w 32"/>
                <a:gd name="T5" fmla="*/ 8 h 24"/>
                <a:gd name="T6" fmla="*/ 16 w 32"/>
                <a:gd name="T7" fmla="*/ 16 h 24"/>
                <a:gd name="T8" fmla="*/ 0 w 32"/>
                <a:gd name="T9" fmla="*/ 16 h 24"/>
                <a:gd name="T10" fmla="*/ 0 w 32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4">
                  <a:moveTo>
                    <a:pt x="32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16" y="3"/>
                    <a:pt x="16" y="8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4"/>
                    <a:pt x="0" y="24"/>
                    <a:pt x="0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68900" y="4641850"/>
              <a:ext cx="90488" cy="3651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9388" y="4659313"/>
              <a:ext cx="73025" cy="55562"/>
            </a:xfrm>
            <a:custGeom>
              <a:avLst/>
              <a:gdLst>
                <a:gd name="T0" fmla="*/ 0 w 32"/>
                <a:gd name="T1" fmla="*/ 0 h 24"/>
                <a:gd name="T2" fmla="*/ 8 w 32"/>
                <a:gd name="T3" fmla="*/ 0 h 24"/>
                <a:gd name="T4" fmla="*/ 16 w 32"/>
                <a:gd name="T5" fmla="*/ 8 h 24"/>
                <a:gd name="T6" fmla="*/ 16 w 32"/>
                <a:gd name="T7" fmla="*/ 16 h 24"/>
                <a:gd name="T8" fmla="*/ 32 w 32"/>
                <a:gd name="T9" fmla="*/ 16 h 24"/>
                <a:gd name="T10" fmla="*/ 32 w 32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4">
                  <a:moveTo>
                    <a:pt x="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3" y="0"/>
                    <a:pt x="16" y="3"/>
                    <a:pt x="16" y="8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24"/>
                    <a:pt x="32" y="24"/>
                    <a:pt x="32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95875" y="4822825"/>
              <a:ext cx="55563" cy="92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78438" y="4822825"/>
              <a:ext cx="53975" cy="92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3" name="Group 312出自【趣你的PPT】(微信:qunideppt)：最优质的PPT资源库"/>
          <p:cNvGrpSpPr/>
          <p:nvPr/>
        </p:nvGrpSpPr>
        <p:grpSpPr>
          <a:xfrm>
            <a:off x="8007845" y="4488517"/>
            <a:ext cx="420688" cy="420687"/>
            <a:chOff x="7153275" y="3548063"/>
            <a:chExt cx="420688" cy="420687"/>
          </a:xfrm>
        </p:grpSpPr>
        <p:sp>
          <p:nvSpPr>
            <p:cNvPr id="2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72325" y="3913188"/>
              <a:ext cx="55563" cy="55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281863" y="3840163"/>
              <a:ext cx="55562" cy="128587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391400" y="3749675"/>
              <a:ext cx="53975" cy="219075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00938" y="3659188"/>
              <a:ext cx="53975" cy="309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7153275" y="3968750"/>
              <a:ext cx="42068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2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7172325" y="3548063"/>
              <a:ext cx="382588" cy="3286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00938" y="3548063"/>
              <a:ext cx="53975" cy="55562"/>
            </a:xfrm>
            <a:custGeom>
              <a:avLst/>
              <a:gdLst>
                <a:gd name="T0" fmla="*/ 0 w 57"/>
                <a:gd name="T1" fmla="*/ 0 h 57"/>
                <a:gd name="T2" fmla="*/ 57 w 57"/>
                <a:gd name="T3" fmla="*/ 0 h 57"/>
                <a:gd name="T4" fmla="*/ 57 w 57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57">
                  <a:moveTo>
                    <a:pt x="0" y="0"/>
                  </a:moveTo>
                  <a:lnTo>
                    <a:pt x="57" y="0"/>
                  </a:lnTo>
                  <a:lnTo>
                    <a:pt x="57" y="57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9" name="Group 318出自【趣你的PPT】(微信:qunideppt)：最优质的PPT资源库"/>
          <p:cNvGrpSpPr/>
          <p:nvPr/>
        </p:nvGrpSpPr>
        <p:grpSpPr>
          <a:xfrm>
            <a:off x="6934695" y="5618817"/>
            <a:ext cx="419100" cy="309562"/>
            <a:chOff x="6080125" y="4678363"/>
            <a:chExt cx="419100" cy="309562"/>
          </a:xfrm>
        </p:grpSpPr>
        <p:sp>
          <p:nvSpPr>
            <p:cNvPr id="21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80125" y="4678363"/>
              <a:ext cx="419100" cy="30956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5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134100" y="4732338"/>
              <a:ext cx="0" cy="2000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6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170613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7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26175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62688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9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297613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0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53175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389688" y="4732338"/>
              <a:ext cx="0" cy="163512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2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170613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26175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62688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297613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353175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6389688" y="4932363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8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6443663" y="4732338"/>
              <a:ext cx="0" cy="200025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8" name="Group 317出自【趣你的PPT】(微信:qunideppt)：最优质的PPT资源库"/>
          <p:cNvGrpSpPr/>
          <p:nvPr/>
        </p:nvGrpSpPr>
        <p:grpSpPr>
          <a:xfrm>
            <a:off x="8007845" y="5563254"/>
            <a:ext cx="420688" cy="419100"/>
            <a:chOff x="7153275" y="4622800"/>
            <a:chExt cx="420688" cy="419100"/>
          </a:xfrm>
        </p:grpSpPr>
        <p:sp>
          <p:nvSpPr>
            <p:cNvPr id="2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300913" y="4859338"/>
              <a:ext cx="127000" cy="128587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00913" y="4732338"/>
              <a:ext cx="127000" cy="63500"/>
            </a:xfrm>
            <a:custGeom>
              <a:avLst/>
              <a:gdLst>
                <a:gd name="T0" fmla="*/ 0 w 56"/>
                <a:gd name="T1" fmla="*/ 28 h 28"/>
                <a:gd name="T2" fmla="*/ 28 w 56"/>
                <a:gd name="T3" fmla="*/ 0 h 28"/>
                <a:gd name="T4" fmla="*/ 56 w 56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8">
                  <a:moveTo>
                    <a:pt x="0" y="28"/>
                  </a:moveTo>
                  <a:cubicBezTo>
                    <a:pt x="0" y="12"/>
                    <a:pt x="13" y="0"/>
                    <a:pt x="28" y="0"/>
                  </a:cubicBezTo>
                  <a:cubicBezTo>
                    <a:pt x="44" y="0"/>
                    <a:pt x="56" y="12"/>
                    <a:pt x="56" y="28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172325" y="4805363"/>
              <a:ext cx="382588" cy="236537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72325" y="4805363"/>
              <a:ext cx="55563" cy="53975"/>
            </a:xfrm>
            <a:custGeom>
              <a:avLst/>
              <a:gdLst>
                <a:gd name="T0" fmla="*/ 24 w 24"/>
                <a:gd name="T1" fmla="*/ 0 h 24"/>
                <a:gd name="T2" fmla="*/ 0 w 24"/>
                <a:gd name="T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24" y="0"/>
                  </a:moveTo>
                  <a:cubicBezTo>
                    <a:pt x="24" y="13"/>
                    <a:pt x="13" y="24"/>
                    <a:pt x="0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7763" y="4805363"/>
              <a:ext cx="55562" cy="53975"/>
            </a:xfrm>
            <a:custGeom>
              <a:avLst/>
              <a:gdLst>
                <a:gd name="T0" fmla="*/ 24 w 24"/>
                <a:gd name="T1" fmla="*/ 24 h 24"/>
                <a:gd name="T2" fmla="*/ 0 w 24"/>
                <a:gd name="T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1" y="24"/>
                    <a:pt x="0" y="13"/>
                    <a:pt x="0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00938" y="4987925"/>
              <a:ext cx="53975" cy="53975"/>
            </a:xfrm>
            <a:custGeom>
              <a:avLst/>
              <a:gdLst>
                <a:gd name="T0" fmla="*/ 0 w 24"/>
                <a:gd name="T1" fmla="*/ 24 h 24"/>
                <a:gd name="T2" fmla="*/ 24 w 24"/>
                <a:gd name="T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0" y="24"/>
                  </a:moveTo>
                  <a:cubicBezTo>
                    <a:pt x="0" y="11"/>
                    <a:pt x="11" y="0"/>
                    <a:pt x="24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72325" y="4987925"/>
              <a:ext cx="55563" cy="53975"/>
            </a:xfrm>
            <a:custGeom>
              <a:avLst/>
              <a:gdLst>
                <a:gd name="T0" fmla="*/ 0 w 24"/>
                <a:gd name="T1" fmla="*/ 0 h 24"/>
                <a:gd name="T2" fmla="*/ 24 w 24"/>
                <a:gd name="T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0" y="0"/>
                  </a:moveTo>
                  <a:cubicBezTo>
                    <a:pt x="13" y="0"/>
                    <a:pt x="24" y="11"/>
                    <a:pt x="24" y="24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53275" y="4622800"/>
              <a:ext cx="420688" cy="246063"/>
            </a:xfrm>
            <a:custGeom>
              <a:avLst/>
              <a:gdLst>
                <a:gd name="T0" fmla="*/ 19 w 436"/>
                <a:gd name="T1" fmla="*/ 189 h 256"/>
                <a:gd name="T2" fmla="*/ 0 w 436"/>
                <a:gd name="T3" fmla="*/ 73 h 256"/>
                <a:gd name="T4" fmla="*/ 393 w 436"/>
                <a:gd name="T5" fmla="*/ 0 h 256"/>
                <a:gd name="T6" fmla="*/ 436 w 436"/>
                <a:gd name="T7" fmla="*/ 249 h 256"/>
                <a:gd name="T8" fmla="*/ 417 w 436"/>
                <a:gd name="T9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256">
                  <a:moveTo>
                    <a:pt x="19" y="189"/>
                  </a:moveTo>
                  <a:lnTo>
                    <a:pt x="0" y="73"/>
                  </a:lnTo>
                  <a:lnTo>
                    <a:pt x="393" y="0"/>
                  </a:lnTo>
                  <a:lnTo>
                    <a:pt x="436" y="249"/>
                  </a:lnTo>
                  <a:lnTo>
                    <a:pt x="417" y="256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64388" y="4683125"/>
              <a:ext cx="49212" cy="65088"/>
            </a:xfrm>
            <a:custGeom>
              <a:avLst/>
              <a:gdLst>
                <a:gd name="T0" fmla="*/ 20 w 22"/>
                <a:gd name="T1" fmla="*/ 0 h 29"/>
                <a:gd name="T2" fmla="*/ 0 w 22"/>
                <a:gd name="T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" h="29">
                  <a:moveTo>
                    <a:pt x="20" y="0"/>
                  </a:moveTo>
                  <a:cubicBezTo>
                    <a:pt x="22" y="14"/>
                    <a:pt x="13" y="27"/>
                    <a:pt x="0" y="29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78713" y="4632325"/>
              <a:ext cx="63500" cy="52388"/>
            </a:xfrm>
            <a:custGeom>
              <a:avLst/>
              <a:gdLst>
                <a:gd name="T0" fmla="*/ 28 w 28"/>
                <a:gd name="T1" fmla="*/ 20 h 23"/>
                <a:gd name="T2" fmla="*/ 0 w 28"/>
                <a:gd name="T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" h="23">
                  <a:moveTo>
                    <a:pt x="28" y="20"/>
                  </a:moveTo>
                  <a:cubicBezTo>
                    <a:pt x="15" y="23"/>
                    <a:pt x="2" y="14"/>
                    <a:pt x="0" y="0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7" name="Group 316出自【趣你的PPT】(微信:qunideppt)：最优质的PPT资源库"/>
          <p:cNvGrpSpPr/>
          <p:nvPr/>
        </p:nvGrpSpPr>
        <p:grpSpPr>
          <a:xfrm>
            <a:off x="9084170" y="5636279"/>
            <a:ext cx="419100" cy="273050"/>
            <a:chOff x="8229600" y="4695825"/>
            <a:chExt cx="419100" cy="273050"/>
          </a:xfrm>
        </p:grpSpPr>
        <p:sp>
          <p:nvSpPr>
            <p:cNvPr id="2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9600" y="4695825"/>
              <a:ext cx="419100" cy="273050"/>
            </a:xfrm>
            <a:custGeom>
              <a:avLst/>
              <a:gdLst>
                <a:gd name="T0" fmla="*/ 184 w 184"/>
                <a:gd name="T1" fmla="*/ 112 h 120"/>
                <a:gd name="T2" fmla="*/ 176 w 184"/>
                <a:gd name="T3" fmla="*/ 120 h 120"/>
                <a:gd name="T4" fmla="*/ 8 w 184"/>
                <a:gd name="T5" fmla="*/ 120 h 120"/>
                <a:gd name="T6" fmla="*/ 0 w 184"/>
                <a:gd name="T7" fmla="*/ 112 h 120"/>
                <a:gd name="T8" fmla="*/ 0 w 184"/>
                <a:gd name="T9" fmla="*/ 8 h 120"/>
                <a:gd name="T10" fmla="*/ 8 w 184"/>
                <a:gd name="T11" fmla="*/ 0 h 120"/>
                <a:gd name="T12" fmla="*/ 176 w 184"/>
                <a:gd name="T13" fmla="*/ 0 h 120"/>
                <a:gd name="T14" fmla="*/ 184 w 184"/>
                <a:gd name="T15" fmla="*/ 8 h 120"/>
                <a:gd name="T16" fmla="*/ 184 w 184"/>
                <a:gd name="T1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120">
                  <a:moveTo>
                    <a:pt x="184" y="112"/>
                  </a:moveTo>
                  <a:cubicBezTo>
                    <a:pt x="184" y="116"/>
                    <a:pt x="181" y="120"/>
                    <a:pt x="176" y="120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4" y="120"/>
                    <a:pt x="0" y="116"/>
                    <a:pt x="0" y="1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76" y="0"/>
                    <a:pt x="176" y="0"/>
                    <a:pt x="176" y="0"/>
                  </a:cubicBezTo>
                  <a:cubicBezTo>
                    <a:pt x="181" y="0"/>
                    <a:pt x="184" y="3"/>
                    <a:pt x="184" y="8"/>
                  </a:cubicBezTo>
                  <a:lnTo>
                    <a:pt x="184" y="112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229600" y="4751388"/>
              <a:ext cx="419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229600" y="4786313"/>
              <a:ext cx="41910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283575" y="4895850"/>
              <a:ext cx="12858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02650" y="4859338"/>
              <a:ext cx="90488" cy="55562"/>
            </a:xfrm>
            <a:custGeom>
              <a:avLst/>
              <a:gdLst>
                <a:gd name="T0" fmla="*/ 28 w 40"/>
                <a:gd name="T1" fmla="*/ 0 h 24"/>
                <a:gd name="T2" fmla="*/ 20 w 40"/>
                <a:gd name="T3" fmla="*/ 3 h 24"/>
                <a:gd name="T4" fmla="*/ 12 w 40"/>
                <a:gd name="T5" fmla="*/ 0 h 24"/>
                <a:gd name="T6" fmla="*/ 0 w 40"/>
                <a:gd name="T7" fmla="*/ 12 h 24"/>
                <a:gd name="T8" fmla="*/ 12 w 40"/>
                <a:gd name="T9" fmla="*/ 24 h 24"/>
                <a:gd name="T10" fmla="*/ 20 w 40"/>
                <a:gd name="T11" fmla="*/ 21 h 24"/>
                <a:gd name="T12" fmla="*/ 28 w 40"/>
                <a:gd name="T13" fmla="*/ 24 h 24"/>
                <a:gd name="T14" fmla="*/ 40 w 40"/>
                <a:gd name="T15" fmla="*/ 12 h 24"/>
                <a:gd name="T16" fmla="*/ 28 w 40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24">
                  <a:moveTo>
                    <a:pt x="28" y="0"/>
                  </a:moveTo>
                  <a:cubicBezTo>
                    <a:pt x="25" y="0"/>
                    <a:pt x="22" y="1"/>
                    <a:pt x="20" y="3"/>
                  </a:cubicBezTo>
                  <a:cubicBezTo>
                    <a:pt x="18" y="1"/>
                    <a:pt x="15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18"/>
                    <a:pt x="6" y="24"/>
                    <a:pt x="12" y="24"/>
                  </a:cubicBezTo>
                  <a:cubicBezTo>
                    <a:pt x="15" y="24"/>
                    <a:pt x="18" y="23"/>
                    <a:pt x="20" y="21"/>
                  </a:cubicBezTo>
                  <a:cubicBezTo>
                    <a:pt x="22" y="23"/>
                    <a:pt x="25" y="24"/>
                    <a:pt x="28" y="24"/>
                  </a:cubicBezTo>
                  <a:cubicBezTo>
                    <a:pt x="35" y="24"/>
                    <a:pt x="40" y="18"/>
                    <a:pt x="40" y="12"/>
                  </a:cubicBezTo>
                  <a:cubicBezTo>
                    <a:pt x="40" y="5"/>
                    <a:pt x="35" y="0"/>
                    <a:pt x="28" y="0"/>
                  </a:cubicBez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5" name="Group 314出自【趣你的PPT】(微信:qunideppt)：最优质的PPT资源库"/>
          <p:cNvGrpSpPr/>
          <p:nvPr/>
        </p:nvGrpSpPr>
        <p:grpSpPr>
          <a:xfrm>
            <a:off x="10257371" y="4492086"/>
            <a:ext cx="238032" cy="415795"/>
            <a:chOff x="9402801" y="3551632"/>
            <a:chExt cx="238032" cy="415795"/>
          </a:xfrm>
        </p:grpSpPr>
        <p:sp>
          <p:nvSpPr>
            <p:cNvPr id="2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02801" y="3551632"/>
              <a:ext cx="238032" cy="415795"/>
            </a:xfrm>
            <a:custGeom>
              <a:avLst/>
              <a:gdLst>
                <a:gd name="T0" fmla="*/ 104 w 104"/>
                <a:gd name="T1" fmla="*/ 176 h 184"/>
                <a:gd name="T2" fmla="*/ 96 w 104"/>
                <a:gd name="T3" fmla="*/ 184 h 184"/>
                <a:gd name="T4" fmla="*/ 8 w 104"/>
                <a:gd name="T5" fmla="*/ 184 h 184"/>
                <a:gd name="T6" fmla="*/ 0 w 104"/>
                <a:gd name="T7" fmla="*/ 176 h 184"/>
                <a:gd name="T8" fmla="*/ 0 w 104"/>
                <a:gd name="T9" fmla="*/ 8 h 184"/>
                <a:gd name="T10" fmla="*/ 8 w 104"/>
                <a:gd name="T11" fmla="*/ 0 h 184"/>
                <a:gd name="T12" fmla="*/ 96 w 104"/>
                <a:gd name="T13" fmla="*/ 0 h 184"/>
                <a:gd name="T14" fmla="*/ 104 w 104"/>
                <a:gd name="T15" fmla="*/ 8 h 184"/>
                <a:gd name="T16" fmla="*/ 104 w 104"/>
                <a:gd name="T17" fmla="*/ 17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184">
                  <a:moveTo>
                    <a:pt x="104" y="176"/>
                  </a:moveTo>
                  <a:cubicBezTo>
                    <a:pt x="104" y="180"/>
                    <a:pt x="101" y="184"/>
                    <a:pt x="96" y="184"/>
                  </a:cubicBezTo>
                  <a:cubicBezTo>
                    <a:pt x="8" y="184"/>
                    <a:pt x="8" y="184"/>
                    <a:pt x="8" y="184"/>
                  </a:cubicBezTo>
                  <a:cubicBezTo>
                    <a:pt x="4" y="184"/>
                    <a:pt x="0" y="180"/>
                    <a:pt x="0" y="17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1" y="0"/>
                    <a:pt x="104" y="3"/>
                    <a:pt x="104" y="8"/>
                  </a:cubicBezTo>
                  <a:lnTo>
                    <a:pt x="104" y="176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12735" y="3586122"/>
              <a:ext cx="19119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503176" y="3894614"/>
              <a:ext cx="38238" cy="36406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39127" y="3622528"/>
              <a:ext cx="165379" cy="234723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2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475453" y="3586122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16" name="Group 315出自【趣你的PPT】(微信:qunideppt)：最优质的PPT资源库"/>
          <p:cNvGrpSpPr/>
          <p:nvPr/>
        </p:nvGrpSpPr>
        <p:grpSpPr>
          <a:xfrm>
            <a:off x="10165600" y="5560314"/>
            <a:ext cx="422529" cy="417711"/>
            <a:chOff x="9311030" y="4619860"/>
            <a:chExt cx="422529" cy="417711"/>
          </a:xfrm>
        </p:grpSpPr>
        <p:sp>
          <p:nvSpPr>
            <p:cNvPr id="263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12735" y="4927395"/>
              <a:ext cx="74564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30149" y="4619860"/>
              <a:ext cx="384292" cy="190652"/>
            </a:xfrm>
            <a:custGeom>
              <a:avLst/>
              <a:gdLst>
                <a:gd name="T0" fmla="*/ 168 w 168"/>
                <a:gd name="T1" fmla="*/ 84 h 84"/>
                <a:gd name="T2" fmla="*/ 168 w 168"/>
                <a:gd name="T3" fmla="*/ 8 h 84"/>
                <a:gd name="T4" fmla="*/ 160 w 168"/>
                <a:gd name="T5" fmla="*/ 0 h 84"/>
                <a:gd name="T6" fmla="*/ 8 w 168"/>
                <a:gd name="T7" fmla="*/ 0 h 84"/>
                <a:gd name="T8" fmla="*/ 0 w 168"/>
                <a:gd name="T9" fmla="*/ 8 h 84"/>
                <a:gd name="T10" fmla="*/ 0 w 168"/>
                <a:gd name="T11" fmla="*/ 5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" h="84">
                  <a:moveTo>
                    <a:pt x="168" y="84"/>
                  </a:moveTo>
                  <a:cubicBezTo>
                    <a:pt x="168" y="8"/>
                    <a:pt x="168" y="8"/>
                    <a:pt x="168" y="8"/>
                  </a:cubicBezTo>
                  <a:cubicBezTo>
                    <a:pt x="168" y="3"/>
                    <a:pt x="165" y="0"/>
                    <a:pt x="16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56"/>
                    <a:pt x="0" y="56"/>
                    <a:pt x="0" y="56"/>
                  </a:cubicBez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12735" y="4873744"/>
              <a:ext cx="74564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11030" y="4746323"/>
              <a:ext cx="201705" cy="290290"/>
            </a:xfrm>
            <a:custGeom>
              <a:avLst/>
              <a:gdLst>
                <a:gd name="T0" fmla="*/ 88 w 88"/>
                <a:gd name="T1" fmla="*/ 120 h 128"/>
                <a:gd name="T2" fmla="*/ 80 w 88"/>
                <a:gd name="T3" fmla="*/ 128 h 128"/>
                <a:gd name="T4" fmla="*/ 8 w 88"/>
                <a:gd name="T5" fmla="*/ 128 h 128"/>
                <a:gd name="T6" fmla="*/ 0 w 88"/>
                <a:gd name="T7" fmla="*/ 120 h 128"/>
                <a:gd name="T8" fmla="*/ 0 w 88"/>
                <a:gd name="T9" fmla="*/ 8 h 128"/>
                <a:gd name="T10" fmla="*/ 8 w 88"/>
                <a:gd name="T11" fmla="*/ 0 h 128"/>
                <a:gd name="T12" fmla="*/ 80 w 88"/>
                <a:gd name="T13" fmla="*/ 0 h 128"/>
                <a:gd name="T14" fmla="*/ 88 w 88"/>
                <a:gd name="T15" fmla="*/ 8 h 128"/>
                <a:gd name="T16" fmla="*/ 88 w 88"/>
                <a:gd name="T1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8">
                  <a:moveTo>
                    <a:pt x="88" y="120"/>
                  </a:moveTo>
                  <a:cubicBezTo>
                    <a:pt x="88" y="124"/>
                    <a:pt x="85" y="128"/>
                    <a:pt x="80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4" y="128"/>
                    <a:pt x="0" y="124"/>
                    <a:pt x="0" y="12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3"/>
                    <a:pt x="88" y="8"/>
                  </a:cubicBezTo>
                  <a:lnTo>
                    <a:pt x="88" y="120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412360" y="5000207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47356" y="4782729"/>
              <a:ext cx="129053" cy="181072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87299" y="4820093"/>
              <a:ext cx="146260" cy="217478"/>
            </a:xfrm>
            <a:custGeom>
              <a:avLst/>
              <a:gdLst>
                <a:gd name="T0" fmla="*/ 64 w 64"/>
                <a:gd name="T1" fmla="*/ 88 h 96"/>
                <a:gd name="T2" fmla="*/ 56 w 64"/>
                <a:gd name="T3" fmla="*/ 96 h 96"/>
                <a:gd name="T4" fmla="*/ 8 w 64"/>
                <a:gd name="T5" fmla="*/ 96 h 96"/>
                <a:gd name="T6" fmla="*/ 0 w 64"/>
                <a:gd name="T7" fmla="*/ 88 h 96"/>
                <a:gd name="T8" fmla="*/ 0 w 64"/>
                <a:gd name="T9" fmla="*/ 8 h 96"/>
                <a:gd name="T10" fmla="*/ 8 w 64"/>
                <a:gd name="T11" fmla="*/ 0 h 96"/>
                <a:gd name="T12" fmla="*/ 56 w 64"/>
                <a:gd name="T13" fmla="*/ 0 h 96"/>
                <a:gd name="T14" fmla="*/ 64 w 64"/>
                <a:gd name="T15" fmla="*/ 8 h 96"/>
                <a:gd name="T16" fmla="*/ 64 w 64"/>
                <a:gd name="T17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96">
                  <a:moveTo>
                    <a:pt x="64" y="88"/>
                  </a:moveTo>
                  <a:cubicBezTo>
                    <a:pt x="64" y="92"/>
                    <a:pt x="61" y="96"/>
                    <a:pt x="56" y="96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" y="96"/>
                    <a:pt x="0" y="92"/>
                    <a:pt x="0" y="8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1" y="0"/>
                    <a:pt x="64" y="3"/>
                    <a:pt x="64" y="8"/>
                  </a:cubicBezTo>
                  <a:lnTo>
                    <a:pt x="64" y="8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658040" y="5000207"/>
              <a:ext cx="0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23625" y="4856499"/>
              <a:ext cx="72652" cy="108260"/>
            </a:xfrm>
            <a:prstGeom prst="rect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8" name="Group 297出自【趣你的PPT】(微信:qunideppt)：最优质的PPT资源库"/>
          <p:cNvGrpSpPr/>
          <p:nvPr/>
        </p:nvGrpSpPr>
        <p:grpSpPr>
          <a:xfrm>
            <a:off x="10165600" y="2349881"/>
            <a:ext cx="422530" cy="419627"/>
            <a:chOff x="9311030" y="1409427"/>
            <a:chExt cx="422530" cy="419627"/>
          </a:xfrm>
        </p:grpSpPr>
        <p:sp>
          <p:nvSpPr>
            <p:cNvPr id="2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11030" y="1483197"/>
              <a:ext cx="422530" cy="128379"/>
            </a:xfrm>
            <a:custGeom>
              <a:avLst/>
              <a:gdLst>
                <a:gd name="T0" fmla="*/ 0 w 441"/>
                <a:gd name="T1" fmla="*/ 133 h 133"/>
                <a:gd name="T2" fmla="*/ 0 w 441"/>
                <a:gd name="T3" fmla="*/ 0 h 133"/>
                <a:gd name="T4" fmla="*/ 441 w 441"/>
                <a:gd name="T5" fmla="*/ 0 h 133"/>
                <a:gd name="T6" fmla="*/ 441 w 441"/>
                <a:gd name="T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1" h="133">
                  <a:moveTo>
                    <a:pt x="0" y="133"/>
                  </a:moveTo>
                  <a:lnTo>
                    <a:pt x="0" y="0"/>
                  </a:lnTo>
                  <a:lnTo>
                    <a:pt x="441" y="0"/>
                  </a:lnTo>
                  <a:lnTo>
                    <a:pt x="441" y="133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47356" y="1611576"/>
              <a:ext cx="348922" cy="217478"/>
            </a:xfrm>
            <a:custGeom>
              <a:avLst/>
              <a:gdLst>
                <a:gd name="T0" fmla="*/ 365 w 365"/>
                <a:gd name="T1" fmla="*/ 0 h 227"/>
                <a:gd name="T2" fmla="*/ 365 w 365"/>
                <a:gd name="T3" fmla="*/ 227 h 227"/>
                <a:gd name="T4" fmla="*/ 0 w 365"/>
                <a:gd name="T5" fmla="*/ 227 h 227"/>
                <a:gd name="T6" fmla="*/ 0 w 365"/>
                <a:gd name="T7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5" h="227">
                  <a:moveTo>
                    <a:pt x="365" y="0"/>
                  </a:moveTo>
                  <a:lnTo>
                    <a:pt x="365" y="227"/>
                  </a:lnTo>
                  <a:lnTo>
                    <a:pt x="0" y="227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9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V="1">
              <a:off x="9494572" y="1483197"/>
              <a:ext cx="0" cy="34585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49061" y="1483197"/>
              <a:ext cx="0" cy="345857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530898" y="1409427"/>
              <a:ext cx="72652" cy="72812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39127" y="1409427"/>
              <a:ext cx="72652" cy="72812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3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9311030" y="1611576"/>
              <a:ext cx="18449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4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>
              <a:off x="9549061" y="1611576"/>
              <a:ext cx="184498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99" name="Group 298出自【趣你的PPT】(微信:qunideppt)：最优质的PPT资源库"/>
          <p:cNvGrpSpPr/>
          <p:nvPr/>
        </p:nvGrpSpPr>
        <p:grpSpPr>
          <a:xfrm>
            <a:off x="10165600" y="3439187"/>
            <a:ext cx="422529" cy="381304"/>
            <a:chOff x="9311030" y="2498733"/>
            <a:chExt cx="422529" cy="381304"/>
          </a:xfrm>
        </p:grpSpPr>
        <p:sp>
          <p:nvSpPr>
            <p:cNvPr id="2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11030" y="2643398"/>
              <a:ext cx="293477" cy="236639"/>
            </a:xfrm>
            <a:custGeom>
              <a:avLst/>
              <a:gdLst>
                <a:gd name="T0" fmla="*/ 128 w 128"/>
                <a:gd name="T1" fmla="*/ 88 h 104"/>
                <a:gd name="T2" fmla="*/ 112 w 128"/>
                <a:gd name="T3" fmla="*/ 104 h 104"/>
                <a:gd name="T4" fmla="*/ 16 w 128"/>
                <a:gd name="T5" fmla="*/ 104 h 104"/>
                <a:gd name="T6" fmla="*/ 0 w 128"/>
                <a:gd name="T7" fmla="*/ 88 h 104"/>
                <a:gd name="T8" fmla="*/ 0 w 128"/>
                <a:gd name="T9" fmla="*/ 16 h 104"/>
                <a:gd name="T10" fmla="*/ 16 w 128"/>
                <a:gd name="T11" fmla="*/ 0 h 104"/>
                <a:gd name="T12" fmla="*/ 112 w 128"/>
                <a:gd name="T13" fmla="*/ 0 h 104"/>
                <a:gd name="T14" fmla="*/ 128 w 128"/>
                <a:gd name="T15" fmla="*/ 16 h 104"/>
                <a:gd name="T16" fmla="*/ 128 w 128"/>
                <a:gd name="T17" fmla="*/ 8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04">
                  <a:moveTo>
                    <a:pt x="128" y="88"/>
                  </a:moveTo>
                  <a:cubicBezTo>
                    <a:pt x="128" y="97"/>
                    <a:pt x="121" y="104"/>
                    <a:pt x="112" y="104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7" y="104"/>
                    <a:pt x="0" y="97"/>
                    <a:pt x="0" y="8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21" y="0"/>
                    <a:pt x="128" y="7"/>
                    <a:pt x="128" y="16"/>
                  </a:cubicBezTo>
                  <a:lnTo>
                    <a:pt x="128" y="8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04506" y="2662560"/>
              <a:ext cx="129053" cy="198317"/>
            </a:xfrm>
            <a:custGeom>
              <a:avLst/>
              <a:gdLst>
                <a:gd name="T0" fmla="*/ 134 w 134"/>
                <a:gd name="T1" fmla="*/ 208 h 208"/>
                <a:gd name="T2" fmla="*/ 0 w 134"/>
                <a:gd name="T3" fmla="*/ 171 h 208"/>
                <a:gd name="T4" fmla="*/ 0 w 134"/>
                <a:gd name="T5" fmla="*/ 38 h 208"/>
                <a:gd name="T6" fmla="*/ 134 w 134"/>
                <a:gd name="T7" fmla="*/ 0 h 208"/>
                <a:gd name="T8" fmla="*/ 134 w 134"/>
                <a:gd name="T9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208">
                  <a:moveTo>
                    <a:pt x="134" y="208"/>
                  </a:moveTo>
                  <a:lnTo>
                    <a:pt x="0" y="171"/>
                  </a:lnTo>
                  <a:lnTo>
                    <a:pt x="0" y="38"/>
                  </a:lnTo>
                  <a:lnTo>
                    <a:pt x="134" y="0"/>
                  </a:lnTo>
                  <a:lnTo>
                    <a:pt x="134" y="208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30149" y="2498733"/>
              <a:ext cx="127141" cy="127421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75453" y="2535139"/>
              <a:ext cx="91771" cy="90057"/>
            </a:xfrm>
            <a:prstGeom prst="ellips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47356" y="2789022"/>
              <a:ext cx="220824" cy="36406"/>
            </a:xfrm>
            <a:custGeom>
              <a:avLst/>
              <a:gdLst>
                <a:gd name="T0" fmla="*/ 88 w 96"/>
                <a:gd name="T1" fmla="*/ 16 h 16"/>
                <a:gd name="T2" fmla="*/ 96 w 96"/>
                <a:gd name="T3" fmla="*/ 8 h 16"/>
                <a:gd name="T4" fmla="*/ 88 w 96"/>
                <a:gd name="T5" fmla="*/ 0 h 16"/>
                <a:gd name="T6" fmla="*/ 8 w 96"/>
                <a:gd name="T7" fmla="*/ 0 h 16"/>
                <a:gd name="T8" fmla="*/ 0 w 96"/>
                <a:gd name="T9" fmla="*/ 8 h 16"/>
                <a:gd name="T10" fmla="*/ 8 w 96"/>
                <a:gd name="T11" fmla="*/ 16 h 16"/>
                <a:gd name="T12" fmla="*/ 88 w 96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6">
                  <a:moveTo>
                    <a:pt x="88" y="16"/>
                  </a:moveTo>
                  <a:cubicBezTo>
                    <a:pt x="93" y="16"/>
                    <a:pt x="96" y="12"/>
                    <a:pt x="96" y="8"/>
                  </a:cubicBezTo>
                  <a:cubicBezTo>
                    <a:pt x="96" y="3"/>
                    <a:pt x="93" y="0"/>
                    <a:pt x="8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lnTo>
                    <a:pt x="88" y="16"/>
                  </a:lnTo>
                  <a:close/>
                </a:path>
              </a:pathLst>
            </a:cu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9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30898" y="2698965"/>
              <a:ext cx="36326" cy="0"/>
            </a:xfrm>
            <a:prstGeom prst="line">
              <a:avLst/>
            </a:prstGeom>
            <a:noFill/>
            <a:ln w="30163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338" name="出自【趣你的PPT】(微信:qunideppt)：最优质的PPT资源库"/>
          <p:cNvSpPr/>
          <p:nvPr/>
        </p:nvSpPr>
        <p:spPr>
          <a:xfrm>
            <a:off x="1" y="2"/>
            <a:ext cx="12191998" cy="1602441"/>
          </a:xfrm>
          <a:custGeom>
            <a:avLst/>
            <a:gdLst>
              <a:gd name="connsiteX0" fmla="*/ 0 w 12191998"/>
              <a:gd name="connsiteY0" fmla="*/ 0 h 1602441"/>
              <a:gd name="connsiteX1" fmla="*/ 12191998 w 12191998"/>
              <a:gd name="connsiteY1" fmla="*/ 0 h 1602441"/>
              <a:gd name="connsiteX2" fmla="*/ 12191998 w 12191998"/>
              <a:gd name="connsiteY2" fmla="*/ 719100 h 1602441"/>
              <a:gd name="connsiteX3" fmla="*/ 12141830 w 12191998"/>
              <a:gd name="connsiteY3" fmla="*/ 735142 h 1602441"/>
              <a:gd name="connsiteX4" fmla="*/ 5913932 w 12191998"/>
              <a:gd name="connsiteY4" fmla="*/ 1602441 h 1602441"/>
              <a:gd name="connsiteX5" fmla="*/ 188999 w 12191998"/>
              <a:gd name="connsiteY5" fmla="*/ 879392 h 1602441"/>
              <a:gd name="connsiteX6" fmla="*/ 0 w 12191998"/>
              <a:gd name="connsiteY6" fmla="*/ 825187 h 1602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1998" h="1602441">
                <a:moveTo>
                  <a:pt x="0" y="0"/>
                </a:moveTo>
                <a:lnTo>
                  <a:pt x="12191998" y="0"/>
                </a:lnTo>
                <a:lnTo>
                  <a:pt x="12191998" y="719100"/>
                </a:lnTo>
                <a:lnTo>
                  <a:pt x="12141830" y="735142"/>
                </a:lnTo>
                <a:cubicBezTo>
                  <a:pt x="10325874" y="1285508"/>
                  <a:pt x="8194106" y="1602441"/>
                  <a:pt x="5913932" y="1602441"/>
                </a:cubicBezTo>
                <a:cubicBezTo>
                  <a:pt x="3841046" y="1602441"/>
                  <a:pt x="1890811" y="1340513"/>
                  <a:pt x="188999" y="879392"/>
                </a:cubicBezTo>
                <a:lnTo>
                  <a:pt x="0" y="8251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9" name="出自【趣你的PPT】(微信:qunideppt)：最优质的PPT资源库"/>
          <p:cNvSpPr txBox="1"/>
          <p:nvPr/>
        </p:nvSpPr>
        <p:spPr>
          <a:xfrm>
            <a:off x="3376613" y="305166"/>
            <a:ext cx="5438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送可编辑图标</a:t>
            </a:r>
          </a:p>
        </p:txBody>
      </p:sp>
    </p:spTree>
    <p:extLst>
      <p:ext uri="{BB962C8B-B14F-4D97-AF65-F5344CB8AC3E}">
        <p14:creationId xmlns:p14="http://schemas.microsoft.com/office/powerpoint/2010/main" val="389757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093" y="-259879"/>
            <a:ext cx="4982906" cy="4076448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 txBox="1"/>
          <p:nvPr/>
        </p:nvSpPr>
        <p:spPr>
          <a:xfrm>
            <a:off x="522747" y="383433"/>
            <a:ext cx="21971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迷你简启体" panose="03000509000000000000" pitchFamily="65" charset="-122"/>
                <a:ea typeface="迷你简启体" panose="03000509000000000000" pitchFamily="65" charset="-122"/>
              </a:rPr>
              <a:t>目录</a:t>
            </a:r>
          </a:p>
        </p:txBody>
      </p:sp>
      <p:grpSp>
        <p:nvGrpSpPr>
          <p:cNvPr id="342" name="Group 341出自【趣你的PPT】(微信:qunideppt)：最优质的PPT资源库"/>
          <p:cNvGrpSpPr/>
          <p:nvPr/>
        </p:nvGrpSpPr>
        <p:grpSpPr>
          <a:xfrm>
            <a:off x="1783428" y="1697412"/>
            <a:ext cx="939800" cy="844534"/>
            <a:chOff x="1155700" y="1751307"/>
            <a:chExt cx="939800" cy="844534"/>
          </a:xfrm>
        </p:grpSpPr>
        <p:sp>
          <p:nvSpPr>
            <p:cNvPr id="3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55700" y="1751307"/>
              <a:ext cx="939800" cy="84453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出自【趣你的PPT】(微信:qunideppt)：最优质的PPT资源库"/>
            <p:cNvSpPr txBox="1"/>
            <p:nvPr/>
          </p:nvSpPr>
          <p:spPr>
            <a:xfrm>
              <a:off x="1365250" y="1932709"/>
              <a:ext cx="5397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grpSp>
        <p:nvGrpSpPr>
          <p:cNvPr id="343" name="Group 342出自【趣你的PPT】(微信:qunideppt)：最优质的PPT资源库"/>
          <p:cNvGrpSpPr/>
          <p:nvPr/>
        </p:nvGrpSpPr>
        <p:grpSpPr>
          <a:xfrm>
            <a:off x="1783428" y="2664058"/>
            <a:ext cx="939800" cy="844534"/>
            <a:chOff x="1155700" y="2595841"/>
            <a:chExt cx="939800" cy="844534"/>
          </a:xfrm>
        </p:grpSpPr>
        <p:sp>
          <p:nvSpPr>
            <p:cNvPr id="3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55700" y="2595841"/>
              <a:ext cx="939800" cy="84453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出自【趣你的PPT】(微信:qunideppt)：最优质的PPT资源库"/>
            <p:cNvSpPr txBox="1"/>
            <p:nvPr/>
          </p:nvSpPr>
          <p:spPr>
            <a:xfrm>
              <a:off x="1365250" y="2777243"/>
              <a:ext cx="5397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grpSp>
        <p:nvGrpSpPr>
          <p:cNvPr id="344" name="Group 343出自【趣你的PPT】(微信:qunideppt)：最优质的PPT资源库"/>
          <p:cNvGrpSpPr/>
          <p:nvPr/>
        </p:nvGrpSpPr>
        <p:grpSpPr>
          <a:xfrm>
            <a:off x="1783428" y="3630704"/>
            <a:ext cx="939800" cy="844534"/>
            <a:chOff x="1155700" y="3475420"/>
            <a:chExt cx="939800" cy="844534"/>
          </a:xfrm>
        </p:grpSpPr>
        <p:sp>
          <p:nvSpPr>
            <p:cNvPr id="3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55700" y="3475420"/>
              <a:ext cx="939800" cy="84453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出自【趣你的PPT】(微信:qunideppt)：最优质的PPT资源库"/>
            <p:cNvSpPr txBox="1"/>
            <p:nvPr/>
          </p:nvSpPr>
          <p:spPr>
            <a:xfrm>
              <a:off x="1365250" y="3656822"/>
              <a:ext cx="5397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grpSp>
        <p:nvGrpSpPr>
          <p:cNvPr id="345" name="Group 344出自【趣你的PPT】(微信:qunideppt)：最优质的PPT资源库"/>
          <p:cNvGrpSpPr/>
          <p:nvPr/>
        </p:nvGrpSpPr>
        <p:grpSpPr>
          <a:xfrm>
            <a:off x="1783428" y="4597351"/>
            <a:ext cx="939800" cy="844534"/>
            <a:chOff x="1155700" y="4389223"/>
            <a:chExt cx="939800" cy="844534"/>
          </a:xfrm>
        </p:grpSpPr>
        <p:sp>
          <p:nvSpPr>
            <p:cNvPr id="3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55700" y="4389223"/>
              <a:ext cx="939800" cy="844534"/>
            </a:xfrm>
            <a:custGeom>
              <a:avLst/>
              <a:gdLst>
                <a:gd name="T0" fmla="*/ 604 w 1329"/>
                <a:gd name="T1" fmla="*/ 170 h 1194"/>
                <a:gd name="T2" fmla="*/ 1162 w 1329"/>
                <a:gd name="T3" fmla="*/ 327 h 1194"/>
                <a:gd name="T4" fmla="*/ 1149 w 1329"/>
                <a:gd name="T5" fmla="*/ 421 h 1194"/>
                <a:gd name="T6" fmla="*/ 1156 w 1329"/>
                <a:gd name="T7" fmla="*/ 484 h 1194"/>
                <a:gd name="T8" fmla="*/ 229 w 1329"/>
                <a:gd name="T9" fmla="*/ 618 h 1194"/>
                <a:gd name="T10" fmla="*/ 176 w 1329"/>
                <a:gd name="T11" fmla="*/ 780 h 1194"/>
                <a:gd name="T12" fmla="*/ 970 w 1329"/>
                <a:gd name="T13" fmla="*/ 857 h 1194"/>
                <a:gd name="T14" fmla="*/ 1161 w 1329"/>
                <a:gd name="T15" fmla="*/ 921 h 1194"/>
                <a:gd name="T16" fmla="*/ 1072 w 1329"/>
                <a:gd name="T17" fmla="*/ 944 h 1194"/>
                <a:gd name="T18" fmla="*/ 1190 w 1329"/>
                <a:gd name="T19" fmla="*/ 976 h 1194"/>
                <a:gd name="T20" fmla="*/ 825 w 1329"/>
                <a:gd name="T21" fmla="*/ 1024 h 1194"/>
                <a:gd name="T22" fmla="*/ 718 w 1329"/>
                <a:gd name="T23" fmla="*/ 1059 h 1194"/>
                <a:gd name="T24" fmla="*/ 697 w 1329"/>
                <a:gd name="T25" fmla="*/ 1113 h 1194"/>
                <a:gd name="T26" fmla="*/ 569 w 1329"/>
                <a:gd name="T27" fmla="*/ 1181 h 1194"/>
                <a:gd name="T28" fmla="*/ 1207 w 1329"/>
                <a:gd name="T29" fmla="*/ 61 h 1194"/>
                <a:gd name="T30" fmla="*/ 1238 w 1329"/>
                <a:gd name="T31" fmla="*/ 471 h 1194"/>
                <a:gd name="T32" fmla="*/ 1086 w 1329"/>
                <a:gd name="T33" fmla="*/ 508 h 1194"/>
                <a:gd name="T34" fmla="*/ 1092 w 1329"/>
                <a:gd name="T35" fmla="*/ 407 h 1194"/>
                <a:gd name="T36" fmla="*/ 1102 w 1329"/>
                <a:gd name="T37" fmla="*/ 321 h 1194"/>
                <a:gd name="T38" fmla="*/ 1004 w 1329"/>
                <a:gd name="T39" fmla="*/ 192 h 1194"/>
                <a:gd name="T40" fmla="*/ 814 w 1329"/>
                <a:gd name="T41" fmla="*/ 113 h 1194"/>
                <a:gd name="T42" fmla="*/ 270 w 1329"/>
                <a:gd name="T43" fmla="*/ 179 h 1194"/>
                <a:gd name="T44" fmla="*/ 181 w 1329"/>
                <a:gd name="T45" fmla="*/ 539 h 1194"/>
                <a:gd name="T46" fmla="*/ 191 w 1329"/>
                <a:gd name="T47" fmla="*/ 774 h 1194"/>
                <a:gd name="T48" fmla="*/ 174 w 1329"/>
                <a:gd name="T49" fmla="*/ 943 h 1194"/>
                <a:gd name="T50" fmla="*/ 234 w 1329"/>
                <a:gd name="T51" fmla="*/ 1036 h 1194"/>
                <a:gd name="T52" fmla="*/ 531 w 1329"/>
                <a:gd name="T53" fmla="*/ 1101 h 1194"/>
                <a:gd name="T54" fmla="*/ 736 w 1329"/>
                <a:gd name="T55" fmla="*/ 1035 h 1194"/>
                <a:gd name="T56" fmla="*/ 1027 w 1329"/>
                <a:gd name="T57" fmla="*/ 896 h 1194"/>
                <a:gd name="T58" fmla="*/ 1140 w 1329"/>
                <a:gd name="T59" fmla="*/ 840 h 1194"/>
                <a:gd name="T60" fmla="*/ 1222 w 1329"/>
                <a:gd name="T61" fmla="*/ 812 h 1194"/>
                <a:gd name="T62" fmla="*/ 1200 w 1329"/>
                <a:gd name="T63" fmla="*/ 772 h 1194"/>
                <a:gd name="T64" fmla="*/ 1135 w 1329"/>
                <a:gd name="T65" fmla="*/ 676 h 1194"/>
                <a:gd name="T66" fmla="*/ 1181 w 1329"/>
                <a:gd name="T67" fmla="*/ 550 h 1194"/>
                <a:gd name="T68" fmla="*/ 168 w 1329"/>
                <a:gd name="T69" fmla="*/ 817 h 1194"/>
                <a:gd name="T70" fmla="*/ 270 w 1329"/>
                <a:gd name="T71" fmla="*/ 942 h 1194"/>
                <a:gd name="T72" fmla="*/ 583 w 1329"/>
                <a:gd name="T73" fmla="*/ 198 h 1194"/>
                <a:gd name="T74" fmla="*/ 736 w 1329"/>
                <a:gd name="T75" fmla="*/ 965 h 1194"/>
                <a:gd name="T76" fmla="*/ 1192 w 1329"/>
                <a:gd name="T77" fmla="*/ 759 h 1194"/>
                <a:gd name="T78" fmla="*/ 1000 w 1329"/>
                <a:gd name="T79" fmla="*/ 751 h 1194"/>
                <a:gd name="T80" fmla="*/ 949 w 1329"/>
                <a:gd name="T81" fmla="*/ 732 h 1194"/>
                <a:gd name="T82" fmla="*/ 915 w 1329"/>
                <a:gd name="T83" fmla="*/ 739 h 1194"/>
                <a:gd name="T84" fmla="*/ 868 w 1329"/>
                <a:gd name="T85" fmla="*/ 781 h 1194"/>
                <a:gd name="T86" fmla="*/ 1033 w 1329"/>
                <a:gd name="T87" fmla="*/ 827 h 1194"/>
                <a:gd name="T88" fmla="*/ 968 w 1329"/>
                <a:gd name="T89" fmla="*/ 836 h 1194"/>
                <a:gd name="T90" fmla="*/ 1026 w 1329"/>
                <a:gd name="T91" fmla="*/ 784 h 1194"/>
                <a:gd name="T92" fmla="*/ 1111 w 1329"/>
                <a:gd name="T93" fmla="*/ 821 h 1194"/>
                <a:gd name="T94" fmla="*/ 1113 w 1329"/>
                <a:gd name="T95" fmla="*/ 772 h 1194"/>
                <a:gd name="T96" fmla="*/ 1031 w 1329"/>
                <a:gd name="T97" fmla="*/ 716 h 1194"/>
                <a:gd name="T98" fmla="*/ 1175 w 1329"/>
                <a:gd name="T99" fmla="*/ 552 h 1194"/>
                <a:gd name="T100" fmla="*/ 1255 w 1329"/>
                <a:gd name="T101" fmla="*/ 404 h 1194"/>
                <a:gd name="T102" fmla="*/ 1125 w 1329"/>
                <a:gd name="T103" fmla="*/ 462 h 1194"/>
                <a:gd name="T104" fmla="*/ 1117 w 1329"/>
                <a:gd name="T105" fmla="*/ 846 h 1194"/>
                <a:gd name="T106" fmla="*/ 1097 w 1329"/>
                <a:gd name="T107" fmla="*/ 857 h 1194"/>
                <a:gd name="T108" fmla="*/ 1108 w 1329"/>
                <a:gd name="T109" fmla="*/ 916 h 1194"/>
                <a:gd name="T110" fmla="*/ 900 w 1329"/>
                <a:gd name="T111" fmla="*/ 1028 h 1194"/>
                <a:gd name="T112" fmla="*/ 885 w 1329"/>
                <a:gd name="T113" fmla="*/ 1008 h 1194"/>
                <a:gd name="T114" fmla="*/ 736 w 1329"/>
                <a:gd name="T115" fmla="*/ 1122 h 1194"/>
                <a:gd name="T116" fmla="*/ 837 w 1329"/>
                <a:gd name="T117" fmla="*/ 1067 h 1194"/>
                <a:gd name="T118" fmla="*/ 1076 w 1329"/>
                <a:gd name="T119" fmla="*/ 959 h 1194"/>
                <a:gd name="T120" fmla="*/ 940 w 1329"/>
                <a:gd name="T121" fmla="*/ 1053 h 1194"/>
                <a:gd name="T122" fmla="*/ 812 w 1329"/>
                <a:gd name="T123" fmla="*/ 1117 h 1194"/>
                <a:gd name="T124" fmla="*/ 813 w 1329"/>
                <a:gd name="T125" fmla="*/ 1168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9" h="1194">
                  <a:moveTo>
                    <a:pt x="1270" y="436"/>
                  </a:moveTo>
                  <a:cubicBezTo>
                    <a:pt x="1273" y="435"/>
                    <a:pt x="1279" y="433"/>
                    <a:pt x="1278" y="430"/>
                  </a:cubicBezTo>
                  <a:cubicBezTo>
                    <a:pt x="1275" y="432"/>
                    <a:pt x="1271" y="433"/>
                    <a:pt x="1270" y="436"/>
                  </a:cubicBezTo>
                  <a:close/>
                  <a:moveTo>
                    <a:pt x="1304" y="441"/>
                  </a:moveTo>
                  <a:cubicBezTo>
                    <a:pt x="1304" y="439"/>
                    <a:pt x="1303" y="438"/>
                    <a:pt x="1302" y="438"/>
                  </a:cubicBezTo>
                  <a:cubicBezTo>
                    <a:pt x="1302" y="439"/>
                    <a:pt x="1300" y="440"/>
                    <a:pt x="1299" y="440"/>
                  </a:cubicBezTo>
                  <a:cubicBezTo>
                    <a:pt x="1298" y="444"/>
                    <a:pt x="1302" y="442"/>
                    <a:pt x="1304" y="441"/>
                  </a:cubicBezTo>
                  <a:close/>
                  <a:moveTo>
                    <a:pt x="1283" y="495"/>
                  </a:moveTo>
                  <a:cubicBezTo>
                    <a:pt x="1283" y="498"/>
                    <a:pt x="1276" y="498"/>
                    <a:pt x="1279" y="501"/>
                  </a:cubicBezTo>
                  <a:cubicBezTo>
                    <a:pt x="1280" y="499"/>
                    <a:pt x="1286" y="498"/>
                    <a:pt x="1283" y="495"/>
                  </a:cubicBezTo>
                  <a:close/>
                  <a:moveTo>
                    <a:pt x="1286" y="505"/>
                  </a:moveTo>
                  <a:cubicBezTo>
                    <a:pt x="1291" y="500"/>
                    <a:pt x="1293" y="502"/>
                    <a:pt x="1301" y="503"/>
                  </a:cubicBezTo>
                  <a:cubicBezTo>
                    <a:pt x="1302" y="501"/>
                    <a:pt x="1305" y="501"/>
                    <a:pt x="1304" y="498"/>
                  </a:cubicBezTo>
                  <a:cubicBezTo>
                    <a:pt x="1296" y="495"/>
                    <a:pt x="1288" y="498"/>
                    <a:pt x="1286" y="505"/>
                  </a:cubicBezTo>
                  <a:close/>
                  <a:moveTo>
                    <a:pt x="1327" y="419"/>
                  </a:moveTo>
                  <a:cubicBezTo>
                    <a:pt x="1326" y="420"/>
                    <a:pt x="1322" y="423"/>
                    <a:pt x="1325" y="425"/>
                  </a:cubicBezTo>
                  <a:cubicBezTo>
                    <a:pt x="1325" y="423"/>
                    <a:pt x="1329" y="420"/>
                    <a:pt x="1327" y="419"/>
                  </a:cubicBezTo>
                  <a:close/>
                  <a:moveTo>
                    <a:pt x="1216" y="25"/>
                  </a:moveTo>
                  <a:cubicBezTo>
                    <a:pt x="1211" y="25"/>
                    <a:pt x="1209" y="27"/>
                    <a:pt x="1208" y="30"/>
                  </a:cubicBezTo>
                  <a:cubicBezTo>
                    <a:pt x="1212" y="30"/>
                    <a:pt x="1217" y="30"/>
                    <a:pt x="1216" y="25"/>
                  </a:cubicBezTo>
                  <a:close/>
                  <a:moveTo>
                    <a:pt x="982" y="81"/>
                  </a:moveTo>
                  <a:cubicBezTo>
                    <a:pt x="976" y="80"/>
                    <a:pt x="972" y="85"/>
                    <a:pt x="973" y="89"/>
                  </a:cubicBezTo>
                  <a:cubicBezTo>
                    <a:pt x="976" y="86"/>
                    <a:pt x="980" y="84"/>
                    <a:pt x="982" y="81"/>
                  </a:cubicBezTo>
                  <a:close/>
                  <a:moveTo>
                    <a:pt x="731" y="93"/>
                  </a:moveTo>
                  <a:cubicBezTo>
                    <a:pt x="728" y="93"/>
                    <a:pt x="726" y="93"/>
                    <a:pt x="726" y="95"/>
                  </a:cubicBezTo>
                  <a:cubicBezTo>
                    <a:pt x="727" y="97"/>
                    <a:pt x="731" y="96"/>
                    <a:pt x="731" y="93"/>
                  </a:cubicBezTo>
                  <a:close/>
                  <a:moveTo>
                    <a:pt x="827" y="111"/>
                  </a:moveTo>
                  <a:cubicBezTo>
                    <a:pt x="826" y="112"/>
                    <a:pt x="823" y="112"/>
                    <a:pt x="823" y="114"/>
                  </a:cubicBezTo>
                  <a:cubicBezTo>
                    <a:pt x="827" y="113"/>
                    <a:pt x="829" y="110"/>
                    <a:pt x="830" y="107"/>
                  </a:cubicBezTo>
                  <a:cubicBezTo>
                    <a:pt x="827" y="108"/>
                    <a:pt x="821" y="107"/>
                    <a:pt x="820" y="111"/>
                  </a:cubicBezTo>
                  <a:cubicBezTo>
                    <a:pt x="822" y="111"/>
                    <a:pt x="826" y="108"/>
                    <a:pt x="827" y="111"/>
                  </a:cubicBezTo>
                  <a:close/>
                  <a:moveTo>
                    <a:pt x="1020" y="108"/>
                  </a:moveTo>
                  <a:cubicBezTo>
                    <a:pt x="1017" y="108"/>
                    <a:pt x="1017" y="110"/>
                    <a:pt x="1016" y="112"/>
                  </a:cubicBezTo>
                  <a:cubicBezTo>
                    <a:pt x="1019" y="113"/>
                    <a:pt x="1019" y="110"/>
                    <a:pt x="1020" y="108"/>
                  </a:cubicBezTo>
                  <a:close/>
                  <a:moveTo>
                    <a:pt x="552" y="137"/>
                  </a:moveTo>
                  <a:cubicBezTo>
                    <a:pt x="553" y="133"/>
                    <a:pt x="559" y="133"/>
                    <a:pt x="558" y="127"/>
                  </a:cubicBezTo>
                  <a:cubicBezTo>
                    <a:pt x="553" y="122"/>
                    <a:pt x="545" y="134"/>
                    <a:pt x="552" y="137"/>
                  </a:cubicBezTo>
                  <a:close/>
                  <a:moveTo>
                    <a:pt x="343" y="134"/>
                  </a:moveTo>
                  <a:cubicBezTo>
                    <a:pt x="338" y="134"/>
                    <a:pt x="336" y="136"/>
                    <a:pt x="335" y="139"/>
                  </a:cubicBezTo>
                  <a:cubicBezTo>
                    <a:pt x="340" y="140"/>
                    <a:pt x="342" y="137"/>
                    <a:pt x="343" y="134"/>
                  </a:cubicBezTo>
                  <a:close/>
                  <a:moveTo>
                    <a:pt x="1239" y="143"/>
                  </a:moveTo>
                  <a:cubicBezTo>
                    <a:pt x="1235" y="146"/>
                    <a:pt x="1230" y="147"/>
                    <a:pt x="1227" y="151"/>
                  </a:cubicBezTo>
                  <a:cubicBezTo>
                    <a:pt x="1233" y="150"/>
                    <a:pt x="1232" y="148"/>
                    <a:pt x="1238" y="147"/>
                  </a:cubicBezTo>
                  <a:cubicBezTo>
                    <a:pt x="1238" y="145"/>
                    <a:pt x="1239" y="145"/>
                    <a:pt x="1239" y="143"/>
                  </a:cubicBezTo>
                  <a:close/>
                  <a:moveTo>
                    <a:pt x="1168" y="160"/>
                  </a:moveTo>
                  <a:cubicBezTo>
                    <a:pt x="1165" y="157"/>
                    <a:pt x="1158" y="159"/>
                    <a:pt x="1158" y="163"/>
                  </a:cubicBezTo>
                  <a:cubicBezTo>
                    <a:pt x="1160" y="166"/>
                    <a:pt x="1166" y="163"/>
                    <a:pt x="1168" y="160"/>
                  </a:cubicBezTo>
                  <a:close/>
                  <a:moveTo>
                    <a:pt x="1005" y="166"/>
                  </a:moveTo>
                  <a:cubicBezTo>
                    <a:pt x="1009" y="167"/>
                    <a:pt x="1012" y="164"/>
                    <a:pt x="1014" y="162"/>
                  </a:cubicBezTo>
                  <a:cubicBezTo>
                    <a:pt x="1011" y="160"/>
                    <a:pt x="1006" y="162"/>
                    <a:pt x="1005" y="166"/>
                  </a:cubicBezTo>
                  <a:close/>
                  <a:moveTo>
                    <a:pt x="611" y="163"/>
                  </a:moveTo>
                  <a:cubicBezTo>
                    <a:pt x="608" y="164"/>
                    <a:pt x="605" y="163"/>
                    <a:pt x="603" y="165"/>
                  </a:cubicBezTo>
                  <a:cubicBezTo>
                    <a:pt x="603" y="167"/>
                    <a:pt x="603" y="169"/>
                    <a:pt x="604" y="170"/>
                  </a:cubicBezTo>
                  <a:cubicBezTo>
                    <a:pt x="607" y="169"/>
                    <a:pt x="610" y="167"/>
                    <a:pt x="611" y="163"/>
                  </a:cubicBezTo>
                  <a:close/>
                  <a:moveTo>
                    <a:pt x="1165" y="179"/>
                  </a:moveTo>
                  <a:cubicBezTo>
                    <a:pt x="1168" y="177"/>
                    <a:pt x="1168" y="173"/>
                    <a:pt x="1171" y="171"/>
                  </a:cubicBezTo>
                  <a:cubicBezTo>
                    <a:pt x="1165" y="170"/>
                    <a:pt x="1171" y="167"/>
                    <a:pt x="1170" y="163"/>
                  </a:cubicBezTo>
                  <a:cubicBezTo>
                    <a:pt x="1163" y="165"/>
                    <a:pt x="1159" y="170"/>
                    <a:pt x="1157" y="177"/>
                  </a:cubicBezTo>
                  <a:cubicBezTo>
                    <a:pt x="1160" y="176"/>
                    <a:pt x="1160" y="180"/>
                    <a:pt x="1165" y="179"/>
                  </a:cubicBezTo>
                  <a:close/>
                  <a:moveTo>
                    <a:pt x="1070" y="192"/>
                  </a:moveTo>
                  <a:cubicBezTo>
                    <a:pt x="1075" y="192"/>
                    <a:pt x="1078" y="189"/>
                    <a:pt x="1085" y="188"/>
                  </a:cubicBezTo>
                  <a:cubicBezTo>
                    <a:pt x="1086" y="186"/>
                    <a:pt x="1088" y="185"/>
                    <a:pt x="1087" y="181"/>
                  </a:cubicBezTo>
                  <a:cubicBezTo>
                    <a:pt x="1083" y="181"/>
                    <a:pt x="1080" y="184"/>
                    <a:pt x="1079" y="181"/>
                  </a:cubicBezTo>
                  <a:cubicBezTo>
                    <a:pt x="1079" y="179"/>
                    <a:pt x="1080" y="178"/>
                    <a:pt x="1081" y="177"/>
                  </a:cubicBezTo>
                  <a:cubicBezTo>
                    <a:pt x="1072" y="167"/>
                    <a:pt x="1059" y="185"/>
                    <a:pt x="1070" y="192"/>
                  </a:cubicBezTo>
                  <a:close/>
                  <a:moveTo>
                    <a:pt x="262" y="175"/>
                  </a:moveTo>
                  <a:cubicBezTo>
                    <a:pt x="259" y="175"/>
                    <a:pt x="259" y="179"/>
                    <a:pt x="257" y="181"/>
                  </a:cubicBezTo>
                  <a:cubicBezTo>
                    <a:pt x="260" y="180"/>
                    <a:pt x="263" y="179"/>
                    <a:pt x="262" y="175"/>
                  </a:cubicBezTo>
                  <a:close/>
                  <a:moveTo>
                    <a:pt x="1056" y="194"/>
                  </a:moveTo>
                  <a:cubicBezTo>
                    <a:pt x="1056" y="191"/>
                    <a:pt x="1054" y="191"/>
                    <a:pt x="1053" y="190"/>
                  </a:cubicBezTo>
                  <a:cubicBezTo>
                    <a:pt x="1051" y="193"/>
                    <a:pt x="1044" y="192"/>
                    <a:pt x="1043" y="196"/>
                  </a:cubicBezTo>
                  <a:cubicBezTo>
                    <a:pt x="1049" y="197"/>
                    <a:pt x="1051" y="194"/>
                    <a:pt x="1056" y="194"/>
                  </a:cubicBezTo>
                  <a:close/>
                  <a:moveTo>
                    <a:pt x="1041" y="196"/>
                  </a:moveTo>
                  <a:cubicBezTo>
                    <a:pt x="1036" y="197"/>
                    <a:pt x="1038" y="200"/>
                    <a:pt x="1037" y="203"/>
                  </a:cubicBezTo>
                  <a:cubicBezTo>
                    <a:pt x="1041" y="202"/>
                    <a:pt x="1040" y="199"/>
                    <a:pt x="1041" y="196"/>
                  </a:cubicBezTo>
                  <a:close/>
                  <a:moveTo>
                    <a:pt x="1106" y="201"/>
                  </a:moveTo>
                  <a:cubicBezTo>
                    <a:pt x="1106" y="204"/>
                    <a:pt x="1106" y="206"/>
                    <a:pt x="1109" y="206"/>
                  </a:cubicBezTo>
                  <a:cubicBezTo>
                    <a:pt x="1109" y="203"/>
                    <a:pt x="1113" y="201"/>
                    <a:pt x="1109" y="200"/>
                  </a:cubicBezTo>
                  <a:cubicBezTo>
                    <a:pt x="1109" y="201"/>
                    <a:pt x="1108" y="201"/>
                    <a:pt x="1106" y="201"/>
                  </a:cubicBezTo>
                  <a:close/>
                  <a:moveTo>
                    <a:pt x="1023" y="204"/>
                  </a:moveTo>
                  <a:cubicBezTo>
                    <a:pt x="1021" y="206"/>
                    <a:pt x="1018" y="206"/>
                    <a:pt x="1018" y="209"/>
                  </a:cubicBezTo>
                  <a:cubicBezTo>
                    <a:pt x="1020" y="209"/>
                    <a:pt x="1020" y="210"/>
                    <a:pt x="1021" y="210"/>
                  </a:cubicBezTo>
                  <a:cubicBezTo>
                    <a:pt x="1020" y="207"/>
                    <a:pt x="1026" y="207"/>
                    <a:pt x="1023" y="204"/>
                  </a:cubicBezTo>
                  <a:close/>
                  <a:moveTo>
                    <a:pt x="1001" y="222"/>
                  </a:moveTo>
                  <a:cubicBezTo>
                    <a:pt x="1004" y="223"/>
                    <a:pt x="1011" y="220"/>
                    <a:pt x="1013" y="216"/>
                  </a:cubicBezTo>
                  <a:cubicBezTo>
                    <a:pt x="1008" y="217"/>
                    <a:pt x="1002" y="217"/>
                    <a:pt x="1001" y="222"/>
                  </a:cubicBezTo>
                  <a:close/>
                  <a:moveTo>
                    <a:pt x="985" y="221"/>
                  </a:moveTo>
                  <a:cubicBezTo>
                    <a:pt x="981" y="221"/>
                    <a:pt x="979" y="223"/>
                    <a:pt x="977" y="225"/>
                  </a:cubicBezTo>
                  <a:cubicBezTo>
                    <a:pt x="980" y="224"/>
                    <a:pt x="985" y="226"/>
                    <a:pt x="985" y="221"/>
                  </a:cubicBezTo>
                  <a:close/>
                  <a:moveTo>
                    <a:pt x="1122" y="240"/>
                  </a:moveTo>
                  <a:cubicBezTo>
                    <a:pt x="1124" y="240"/>
                    <a:pt x="1124" y="243"/>
                    <a:pt x="1126" y="244"/>
                  </a:cubicBezTo>
                  <a:cubicBezTo>
                    <a:pt x="1127" y="243"/>
                    <a:pt x="1128" y="243"/>
                    <a:pt x="1129" y="243"/>
                  </a:cubicBezTo>
                  <a:cubicBezTo>
                    <a:pt x="1129" y="241"/>
                    <a:pt x="1129" y="239"/>
                    <a:pt x="1128" y="239"/>
                  </a:cubicBezTo>
                  <a:cubicBezTo>
                    <a:pt x="1128" y="241"/>
                    <a:pt x="1126" y="237"/>
                    <a:pt x="1126" y="236"/>
                  </a:cubicBezTo>
                  <a:cubicBezTo>
                    <a:pt x="1128" y="237"/>
                    <a:pt x="1129" y="235"/>
                    <a:pt x="1127" y="234"/>
                  </a:cubicBezTo>
                  <a:cubicBezTo>
                    <a:pt x="1126" y="236"/>
                    <a:pt x="1124" y="236"/>
                    <a:pt x="1124" y="238"/>
                  </a:cubicBezTo>
                  <a:cubicBezTo>
                    <a:pt x="1127" y="241"/>
                    <a:pt x="1122" y="238"/>
                    <a:pt x="1122" y="240"/>
                  </a:cubicBezTo>
                  <a:close/>
                  <a:moveTo>
                    <a:pt x="1145" y="258"/>
                  </a:moveTo>
                  <a:cubicBezTo>
                    <a:pt x="1141" y="259"/>
                    <a:pt x="1141" y="256"/>
                    <a:pt x="1138" y="256"/>
                  </a:cubicBezTo>
                  <a:cubicBezTo>
                    <a:pt x="1138" y="257"/>
                    <a:pt x="1138" y="259"/>
                    <a:pt x="1137" y="259"/>
                  </a:cubicBezTo>
                  <a:cubicBezTo>
                    <a:pt x="1141" y="260"/>
                    <a:pt x="1143" y="259"/>
                    <a:pt x="1145" y="258"/>
                  </a:cubicBezTo>
                  <a:close/>
                  <a:moveTo>
                    <a:pt x="1140" y="326"/>
                  </a:moveTo>
                  <a:cubicBezTo>
                    <a:pt x="1136" y="328"/>
                    <a:pt x="1140" y="321"/>
                    <a:pt x="1136" y="323"/>
                  </a:cubicBezTo>
                  <a:cubicBezTo>
                    <a:pt x="1136" y="326"/>
                    <a:pt x="1139" y="330"/>
                    <a:pt x="1140" y="326"/>
                  </a:cubicBezTo>
                  <a:close/>
                  <a:moveTo>
                    <a:pt x="1151" y="341"/>
                  </a:moveTo>
                  <a:cubicBezTo>
                    <a:pt x="1158" y="341"/>
                    <a:pt x="1164" y="334"/>
                    <a:pt x="1162" y="327"/>
                  </a:cubicBezTo>
                  <a:cubicBezTo>
                    <a:pt x="1153" y="326"/>
                    <a:pt x="1148" y="336"/>
                    <a:pt x="1151" y="341"/>
                  </a:cubicBezTo>
                  <a:close/>
                  <a:moveTo>
                    <a:pt x="119" y="329"/>
                  </a:moveTo>
                  <a:cubicBezTo>
                    <a:pt x="115" y="329"/>
                    <a:pt x="113" y="330"/>
                    <a:pt x="111" y="333"/>
                  </a:cubicBezTo>
                  <a:cubicBezTo>
                    <a:pt x="116" y="334"/>
                    <a:pt x="116" y="331"/>
                    <a:pt x="119" y="329"/>
                  </a:cubicBezTo>
                  <a:close/>
                  <a:moveTo>
                    <a:pt x="1131" y="342"/>
                  </a:moveTo>
                  <a:cubicBezTo>
                    <a:pt x="1132" y="338"/>
                    <a:pt x="1134" y="336"/>
                    <a:pt x="1136" y="334"/>
                  </a:cubicBezTo>
                  <a:cubicBezTo>
                    <a:pt x="1131" y="335"/>
                    <a:pt x="1129" y="335"/>
                    <a:pt x="1127" y="337"/>
                  </a:cubicBezTo>
                  <a:cubicBezTo>
                    <a:pt x="1131" y="336"/>
                    <a:pt x="1126" y="342"/>
                    <a:pt x="1131" y="342"/>
                  </a:cubicBezTo>
                  <a:close/>
                  <a:moveTo>
                    <a:pt x="1136" y="343"/>
                  </a:moveTo>
                  <a:cubicBezTo>
                    <a:pt x="1132" y="343"/>
                    <a:pt x="1128" y="341"/>
                    <a:pt x="1128" y="347"/>
                  </a:cubicBezTo>
                  <a:cubicBezTo>
                    <a:pt x="1131" y="349"/>
                    <a:pt x="1136" y="346"/>
                    <a:pt x="1136" y="343"/>
                  </a:cubicBezTo>
                  <a:close/>
                  <a:moveTo>
                    <a:pt x="1208" y="347"/>
                  </a:moveTo>
                  <a:cubicBezTo>
                    <a:pt x="1208" y="345"/>
                    <a:pt x="1208" y="344"/>
                    <a:pt x="1209" y="343"/>
                  </a:cubicBezTo>
                  <a:cubicBezTo>
                    <a:pt x="1202" y="345"/>
                    <a:pt x="1195" y="346"/>
                    <a:pt x="1192" y="351"/>
                  </a:cubicBezTo>
                  <a:cubicBezTo>
                    <a:pt x="1199" y="351"/>
                    <a:pt x="1202" y="345"/>
                    <a:pt x="1208" y="347"/>
                  </a:cubicBezTo>
                  <a:close/>
                  <a:moveTo>
                    <a:pt x="1191" y="376"/>
                  </a:moveTo>
                  <a:cubicBezTo>
                    <a:pt x="1204" y="374"/>
                    <a:pt x="1208" y="366"/>
                    <a:pt x="1215" y="359"/>
                  </a:cubicBezTo>
                  <a:cubicBezTo>
                    <a:pt x="1204" y="358"/>
                    <a:pt x="1200" y="365"/>
                    <a:pt x="1191" y="367"/>
                  </a:cubicBezTo>
                  <a:cubicBezTo>
                    <a:pt x="1192" y="371"/>
                    <a:pt x="1193" y="374"/>
                    <a:pt x="1191" y="376"/>
                  </a:cubicBezTo>
                  <a:close/>
                  <a:moveTo>
                    <a:pt x="1212" y="393"/>
                  </a:moveTo>
                  <a:cubicBezTo>
                    <a:pt x="1211" y="399"/>
                    <a:pt x="1207" y="394"/>
                    <a:pt x="1203" y="400"/>
                  </a:cubicBezTo>
                  <a:cubicBezTo>
                    <a:pt x="1208" y="400"/>
                    <a:pt x="1209" y="398"/>
                    <a:pt x="1212" y="398"/>
                  </a:cubicBezTo>
                  <a:cubicBezTo>
                    <a:pt x="1213" y="399"/>
                    <a:pt x="1212" y="400"/>
                    <a:pt x="1212" y="401"/>
                  </a:cubicBezTo>
                  <a:cubicBezTo>
                    <a:pt x="1218" y="401"/>
                    <a:pt x="1216" y="395"/>
                    <a:pt x="1212" y="393"/>
                  </a:cubicBezTo>
                  <a:close/>
                  <a:moveTo>
                    <a:pt x="1108" y="408"/>
                  </a:moveTo>
                  <a:cubicBezTo>
                    <a:pt x="1110" y="408"/>
                    <a:pt x="1110" y="408"/>
                    <a:pt x="1110" y="408"/>
                  </a:cubicBezTo>
                  <a:cubicBezTo>
                    <a:pt x="1110" y="409"/>
                    <a:pt x="1109" y="413"/>
                    <a:pt x="1111" y="413"/>
                  </a:cubicBezTo>
                  <a:cubicBezTo>
                    <a:pt x="1113" y="411"/>
                    <a:pt x="1110" y="410"/>
                    <a:pt x="1111" y="407"/>
                  </a:cubicBezTo>
                  <a:cubicBezTo>
                    <a:pt x="1110" y="407"/>
                    <a:pt x="1108" y="407"/>
                    <a:pt x="1108" y="408"/>
                  </a:cubicBezTo>
                  <a:close/>
                  <a:moveTo>
                    <a:pt x="1147" y="417"/>
                  </a:moveTo>
                  <a:cubicBezTo>
                    <a:pt x="1150" y="416"/>
                    <a:pt x="1152" y="414"/>
                    <a:pt x="1155" y="414"/>
                  </a:cubicBezTo>
                  <a:cubicBezTo>
                    <a:pt x="1156" y="410"/>
                    <a:pt x="1152" y="413"/>
                    <a:pt x="1152" y="411"/>
                  </a:cubicBezTo>
                  <a:cubicBezTo>
                    <a:pt x="1153" y="411"/>
                    <a:pt x="1154" y="411"/>
                    <a:pt x="1154" y="410"/>
                  </a:cubicBezTo>
                  <a:cubicBezTo>
                    <a:pt x="1150" y="409"/>
                    <a:pt x="1149" y="411"/>
                    <a:pt x="1147" y="412"/>
                  </a:cubicBezTo>
                  <a:cubicBezTo>
                    <a:pt x="1147" y="413"/>
                    <a:pt x="1145" y="417"/>
                    <a:pt x="1147" y="417"/>
                  </a:cubicBezTo>
                  <a:close/>
                  <a:moveTo>
                    <a:pt x="1179" y="431"/>
                  </a:moveTo>
                  <a:cubicBezTo>
                    <a:pt x="1183" y="429"/>
                    <a:pt x="1188" y="427"/>
                    <a:pt x="1193" y="425"/>
                  </a:cubicBezTo>
                  <a:cubicBezTo>
                    <a:pt x="1195" y="426"/>
                    <a:pt x="1192" y="428"/>
                    <a:pt x="1194" y="429"/>
                  </a:cubicBezTo>
                  <a:cubicBezTo>
                    <a:pt x="1200" y="429"/>
                    <a:pt x="1200" y="429"/>
                    <a:pt x="1200" y="429"/>
                  </a:cubicBezTo>
                  <a:cubicBezTo>
                    <a:pt x="1202" y="426"/>
                    <a:pt x="1204" y="421"/>
                    <a:pt x="1209" y="419"/>
                  </a:cubicBezTo>
                  <a:cubicBezTo>
                    <a:pt x="1210" y="418"/>
                    <a:pt x="1206" y="416"/>
                    <a:pt x="1209" y="416"/>
                  </a:cubicBezTo>
                  <a:cubicBezTo>
                    <a:pt x="1210" y="411"/>
                    <a:pt x="1197" y="413"/>
                    <a:pt x="1191" y="416"/>
                  </a:cubicBezTo>
                  <a:cubicBezTo>
                    <a:pt x="1191" y="421"/>
                    <a:pt x="1179" y="427"/>
                    <a:pt x="1179" y="431"/>
                  </a:cubicBezTo>
                  <a:close/>
                  <a:moveTo>
                    <a:pt x="1073" y="425"/>
                  </a:moveTo>
                  <a:cubicBezTo>
                    <a:pt x="1075" y="425"/>
                    <a:pt x="1075" y="426"/>
                    <a:pt x="1077" y="426"/>
                  </a:cubicBezTo>
                  <a:cubicBezTo>
                    <a:pt x="1076" y="420"/>
                    <a:pt x="1083" y="422"/>
                    <a:pt x="1082" y="416"/>
                  </a:cubicBezTo>
                  <a:cubicBezTo>
                    <a:pt x="1079" y="416"/>
                    <a:pt x="1079" y="416"/>
                    <a:pt x="1079" y="416"/>
                  </a:cubicBezTo>
                  <a:cubicBezTo>
                    <a:pt x="1080" y="420"/>
                    <a:pt x="1075" y="418"/>
                    <a:pt x="1074" y="420"/>
                  </a:cubicBezTo>
                  <a:cubicBezTo>
                    <a:pt x="1077" y="422"/>
                    <a:pt x="1072" y="422"/>
                    <a:pt x="1073" y="425"/>
                  </a:cubicBezTo>
                  <a:close/>
                  <a:moveTo>
                    <a:pt x="1152" y="425"/>
                  </a:moveTo>
                  <a:cubicBezTo>
                    <a:pt x="1154" y="425"/>
                    <a:pt x="1157" y="425"/>
                    <a:pt x="1158" y="424"/>
                  </a:cubicBezTo>
                  <a:cubicBezTo>
                    <a:pt x="1160" y="417"/>
                    <a:pt x="1152" y="422"/>
                    <a:pt x="1157" y="417"/>
                  </a:cubicBezTo>
                  <a:cubicBezTo>
                    <a:pt x="1154" y="418"/>
                    <a:pt x="1150" y="418"/>
                    <a:pt x="1149" y="421"/>
                  </a:cubicBezTo>
                  <a:cubicBezTo>
                    <a:pt x="1152" y="422"/>
                    <a:pt x="1154" y="419"/>
                    <a:pt x="1154" y="421"/>
                  </a:cubicBezTo>
                  <a:cubicBezTo>
                    <a:pt x="1152" y="421"/>
                    <a:pt x="1152" y="423"/>
                    <a:pt x="1152" y="425"/>
                  </a:cubicBezTo>
                  <a:close/>
                  <a:moveTo>
                    <a:pt x="1104" y="424"/>
                  </a:moveTo>
                  <a:cubicBezTo>
                    <a:pt x="1107" y="423"/>
                    <a:pt x="1110" y="420"/>
                    <a:pt x="1109" y="418"/>
                  </a:cubicBezTo>
                  <a:cubicBezTo>
                    <a:pt x="1108" y="420"/>
                    <a:pt x="1104" y="420"/>
                    <a:pt x="1104" y="424"/>
                  </a:cubicBezTo>
                  <a:close/>
                  <a:moveTo>
                    <a:pt x="68" y="432"/>
                  </a:moveTo>
                  <a:cubicBezTo>
                    <a:pt x="68" y="429"/>
                    <a:pt x="68" y="429"/>
                    <a:pt x="68" y="429"/>
                  </a:cubicBezTo>
                  <a:cubicBezTo>
                    <a:pt x="67" y="429"/>
                    <a:pt x="65" y="428"/>
                    <a:pt x="65" y="429"/>
                  </a:cubicBezTo>
                  <a:cubicBezTo>
                    <a:pt x="66" y="430"/>
                    <a:pt x="65" y="433"/>
                    <a:pt x="68" y="432"/>
                  </a:cubicBezTo>
                  <a:close/>
                  <a:moveTo>
                    <a:pt x="1185" y="436"/>
                  </a:moveTo>
                  <a:cubicBezTo>
                    <a:pt x="1190" y="436"/>
                    <a:pt x="1193" y="434"/>
                    <a:pt x="1195" y="431"/>
                  </a:cubicBezTo>
                  <a:cubicBezTo>
                    <a:pt x="1192" y="430"/>
                    <a:pt x="1187" y="434"/>
                    <a:pt x="1185" y="436"/>
                  </a:cubicBezTo>
                  <a:close/>
                  <a:moveTo>
                    <a:pt x="1159" y="432"/>
                  </a:moveTo>
                  <a:cubicBezTo>
                    <a:pt x="1158" y="436"/>
                    <a:pt x="1154" y="437"/>
                    <a:pt x="1153" y="441"/>
                  </a:cubicBezTo>
                  <a:cubicBezTo>
                    <a:pt x="1158" y="440"/>
                    <a:pt x="1161" y="438"/>
                    <a:pt x="1164" y="435"/>
                  </a:cubicBezTo>
                  <a:cubicBezTo>
                    <a:pt x="1161" y="435"/>
                    <a:pt x="1162" y="432"/>
                    <a:pt x="1159" y="432"/>
                  </a:cubicBezTo>
                  <a:close/>
                  <a:moveTo>
                    <a:pt x="1201" y="437"/>
                  </a:moveTo>
                  <a:cubicBezTo>
                    <a:pt x="1199" y="437"/>
                    <a:pt x="1199" y="437"/>
                    <a:pt x="1199" y="437"/>
                  </a:cubicBezTo>
                  <a:cubicBezTo>
                    <a:pt x="1198" y="442"/>
                    <a:pt x="1192" y="441"/>
                    <a:pt x="1191" y="445"/>
                  </a:cubicBezTo>
                  <a:cubicBezTo>
                    <a:pt x="1194" y="442"/>
                    <a:pt x="1201" y="443"/>
                    <a:pt x="1201" y="437"/>
                  </a:cubicBezTo>
                  <a:close/>
                  <a:moveTo>
                    <a:pt x="1240" y="443"/>
                  </a:moveTo>
                  <a:cubicBezTo>
                    <a:pt x="1239" y="440"/>
                    <a:pt x="1241" y="439"/>
                    <a:pt x="1241" y="437"/>
                  </a:cubicBezTo>
                  <a:cubicBezTo>
                    <a:pt x="1234" y="438"/>
                    <a:pt x="1228" y="441"/>
                    <a:pt x="1226" y="447"/>
                  </a:cubicBezTo>
                  <a:cubicBezTo>
                    <a:pt x="1233" y="448"/>
                    <a:pt x="1234" y="443"/>
                    <a:pt x="1240" y="443"/>
                  </a:cubicBezTo>
                  <a:close/>
                  <a:moveTo>
                    <a:pt x="1059" y="439"/>
                  </a:moveTo>
                  <a:cubicBezTo>
                    <a:pt x="1051" y="438"/>
                    <a:pt x="1048" y="443"/>
                    <a:pt x="1048" y="450"/>
                  </a:cubicBezTo>
                  <a:cubicBezTo>
                    <a:pt x="1043" y="453"/>
                    <a:pt x="1037" y="456"/>
                    <a:pt x="1032" y="459"/>
                  </a:cubicBezTo>
                  <a:cubicBezTo>
                    <a:pt x="1031" y="463"/>
                    <a:pt x="1033" y="464"/>
                    <a:pt x="1035" y="466"/>
                  </a:cubicBezTo>
                  <a:cubicBezTo>
                    <a:pt x="1039" y="464"/>
                    <a:pt x="1042" y="461"/>
                    <a:pt x="1048" y="461"/>
                  </a:cubicBezTo>
                  <a:cubicBezTo>
                    <a:pt x="1049" y="458"/>
                    <a:pt x="1045" y="460"/>
                    <a:pt x="1046" y="457"/>
                  </a:cubicBezTo>
                  <a:cubicBezTo>
                    <a:pt x="1051" y="456"/>
                    <a:pt x="1055" y="454"/>
                    <a:pt x="1058" y="451"/>
                  </a:cubicBezTo>
                  <a:cubicBezTo>
                    <a:pt x="1055" y="450"/>
                    <a:pt x="1054" y="452"/>
                    <a:pt x="1052" y="452"/>
                  </a:cubicBezTo>
                  <a:cubicBezTo>
                    <a:pt x="1055" y="449"/>
                    <a:pt x="1050" y="450"/>
                    <a:pt x="1050" y="449"/>
                  </a:cubicBezTo>
                  <a:cubicBezTo>
                    <a:pt x="1051" y="444"/>
                    <a:pt x="1057" y="444"/>
                    <a:pt x="1059" y="439"/>
                  </a:cubicBezTo>
                  <a:close/>
                  <a:moveTo>
                    <a:pt x="1030" y="451"/>
                  </a:moveTo>
                  <a:cubicBezTo>
                    <a:pt x="1032" y="453"/>
                    <a:pt x="1034" y="451"/>
                    <a:pt x="1037" y="451"/>
                  </a:cubicBezTo>
                  <a:cubicBezTo>
                    <a:pt x="1037" y="448"/>
                    <a:pt x="1035" y="448"/>
                    <a:pt x="1036" y="446"/>
                  </a:cubicBezTo>
                  <a:cubicBezTo>
                    <a:pt x="1032" y="446"/>
                    <a:pt x="1031" y="448"/>
                    <a:pt x="1030" y="451"/>
                  </a:cubicBezTo>
                  <a:close/>
                  <a:moveTo>
                    <a:pt x="1194" y="448"/>
                  </a:moveTo>
                  <a:cubicBezTo>
                    <a:pt x="1193" y="449"/>
                    <a:pt x="1193" y="451"/>
                    <a:pt x="1193" y="453"/>
                  </a:cubicBezTo>
                  <a:cubicBezTo>
                    <a:pt x="1196" y="452"/>
                    <a:pt x="1198" y="451"/>
                    <a:pt x="1199" y="449"/>
                  </a:cubicBezTo>
                  <a:cubicBezTo>
                    <a:pt x="1197" y="449"/>
                    <a:pt x="1197" y="447"/>
                    <a:pt x="1194" y="448"/>
                  </a:cubicBezTo>
                  <a:close/>
                  <a:moveTo>
                    <a:pt x="1245" y="449"/>
                  </a:moveTo>
                  <a:cubicBezTo>
                    <a:pt x="1243" y="449"/>
                    <a:pt x="1243" y="450"/>
                    <a:pt x="1241" y="450"/>
                  </a:cubicBezTo>
                  <a:cubicBezTo>
                    <a:pt x="1241" y="449"/>
                    <a:pt x="1240" y="448"/>
                    <a:pt x="1239" y="448"/>
                  </a:cubicBezTo>
                  <a:cubicBezTo>
                    <a:pt x="1239" y="450"/>
                    <a:pt x="1237" y="452"/>
                    <a:pt x="1238" y="455"/>
                  </a:cubicBezTo>
                  <a:cubicBezTo>
                    <a:pt x="1241" y="454"/>
                    <a:pt x="1242" y="451"/>
                    <a:pt x="1245" y="449"/>
                  </a:cubicBezTo>
                  <a:close/>
                  <a:moveTo>
                    <a:pt x="1212" y="456"/>
                  </a:moveTo>
                  <a:cubicBezTo>
                    <a:pt x="1213" y="457"/>
                    <a:pt x="1211" y="452"/>
                    <a:pt x="1209" y="452"/>
                  </a:cubicBezTo>
                  <a:cubicBezTo>
                    <a:pt x="1207" y="455"/>
                    <a:pt x="1205" y="452"/>
                    <a:pt x="1203" y="453"/>
                  </a:cubicBezTo>
                  <a:cubicBezTo>
                    <a:pt x="1195" y="454"/>
                    <a:pt x="1192" y="462"/>
                    <a:pt x="1185" y="466"/>
                  </a:cubicBezTo>
                  <a:cubicBezTo>
                    <a:pt x="1177" y="470"/>
                    <a:pt x="1168" y="473"/>
                    <a:pt x="1159" y="477"/>
                  </a:cubicBezTo>
                  <a:cubicBezTo>
                    <a:pt x="1159" y="480"/>
                    <a:pt x="1156" y="481"/>
                    <a:pt x="1156" y="484"/>
                  </a:cubicBezTo>
                  <a:cubicBezTo>
                    <a:pt x="1168" y="484"/>
                    <a:pt x="1178" y="470"/>
                    <a:pt x="1195" y="468"/>
                  </a:cubicBezTo>
                  <a:cubicBezTo>
                    <a:pt x="1200" y="463"/>
                    <a:pt x="1207" y="460"/>
                    <a:pt x="1212" y="456"/>
                  </a:cubicBezTo>
                  <a:close/>
                  <a:moveTo>
                    <a:pt x="1055" y="455"/>
                  </a:moveTo>
                  <a:cubicBezTo>
                    <a:pt x="1055" y="457"/>
                    <a:pt x="1051" y="456"/>
                    <a:pt x="1051" y="458"/>
                  </a:cubicBezTo>
                  <a:cubicBezTo>
                    <a:pt x="1053" y="458"/>
                    <a:pt x="1052" y="461"/>
                    <a:pt x="1054" y="461"/>
                  </a:cubicBezTo>
                  <a:cubicBezTo>
                    <a:pt x="1053" y="459"/>
                    <a:pt x="1058" y="457"/>
                    <a:pt x="1055" y="455"/>
                  </a:cubicBezTo>
                  <a:close/>
                  <a:moveTo>
                    <a:pt x="128" y="500"/>
                  </a:moveTo>
                  <a:cubicBezTo>
                    <a:pt x="131" y="500"/>
                    <a:pt x="133" y="499"/>
                    <a:pt x="134" y="497"/>
                  </a:cubicBezTo>
                  <a:cubicBezTo>
                    <a:pt x="132" y="495"/>
                    <a:pt x="129" y="498"/>
                    <a:pt x="128" y="500"/>
                  </a:cubicBezTo>
                  <a:close/>
                  <a:moveTo>
                    <a:pt x="123" y="531"/>
                  </a:moveTo>
                  <a:cubicBezTo>
                    <a:pt x="127" y="529"/>
                    <a:pt x="131" y="527"/>
                    <a:pt x="137" y="528"/>
                  </a:cubicBezTo>
                  <a:cubicBezTo>
                    <a:pt x="141" y="524"/>
                    <a:pt x="139" y="514"/>
                    <a:pt x="144" y="511"/>
                  </a:cubicBezTo>
                  <a:cubicBezTo>
                    <a:pt x="141" y="507"/>
                    <a:pt x="134" y="509"/>
                    <a:pt x="130" y="512"/>
                  </a:cubicBezTo>
                  <a:cubicBezTo>
                    <a:pt x="134" y="516"/>
                    <a:pt x="131" y="519"/>
                    <a:pt x="133" y="521"/>
                  </a:cubicBezTo>
                  <a:cubicBezTo>
                    <a:pt x="131" y="526"/>
                    <a:pt x="126" y="527"/>
                    <a:pt x="123" y="531"/>
                  </a:cubicBezTo>
                  <a:close/>
                  <a:moveTo>
                    <a:pt x="1252" y="521"/>
                  </a:moveTo>
                  <a:cubicBezTo>
                    <a:pt x="1255" y="520"/>
                    <a:pt x="1259" y="520"/>
                    <a:pt x="1260" y="517"/>
                  </a:cubicBezTo>
                  <a:cubicBezTo>
                    <a:pt x="1256" y="517"/>
                    <a:pt x="1253" y="518"/>
                    <a:pt x="1252" y="521"/>
                  </a:cubicBezTo>
                  <a:close/>
                  <a:moveTo>
                    <a:pt x="163" y="524"/>
                  </a:moveTo>
                  <a:cubicBezTo>
                    <a:pt x="162" y="528"/>
                    <a:pt x="157" y="529"/>
                    <a:pt x="154" y="533"/>
                  </a:cubicBezTo>
                  <a:cubicBezTo>
                    <a:pt x="160" y="533"/>
                    <a:pt x="160" y="533"/>
                    <a:pt x="160" y="533"/>
                  </a:cubicBezTo>
                  <a:cubicBezTo>
                    <a:pt x="160" y="530"/>
                    <a:pt x="166" y="527"/>
                    <a:pt x="163" y="524"/>
                  </a:cubicBezTo>
                  <a:close/>
                  <a:moveTo>
                    <a:pt x="143" y="551"/>
                  </a:moveTo>
                  <a:cubicBezTo>
                    <a:pt x="142" y="551"/>
                    <a:pt x="143" y="548"/>
                    <a:pt x="141" y="548"/>
                  </a:cubicBezTo>
                  <a:cubicBezTo>
                    <a:pt x="140" y="549"/>
                    <a:pt x="139" y="549"/>
                    <a:pt x="138" y="549"/>
                  </a:cubicBezTo>
                  <a:cubicBezTo>
                    <a:pt x="136" y="554"/>
                    <a:pt x="143" y="554"/>
                    <a:pt x="143" y="551"/>
                  </a:cubicBezTo>
                  <a:close/>
                  <a:moveTo>
                    <a:pt x="133" y="576"/>
                  </a:moveTo>
                  <a:cubicBezTo>
                    <a:pt x="130" y="576"/>
                    <a:pt x="126" y="580"/>
                    <a:pt x="128" y="582"/>
                  </a:cubicBezTo>
                  <a:cubicBezTo>
                    <a:pt x="129" y="580"/>
                    <a:pt x="132" y="579"/>
                    <a:pt x="133" y="576"/>
                  </a:cubicBezTo>
                  <a:close/>
                  <a:moveTo>
                    <a:pt x="139" y="587"/>
                  </a:moveTo>
                  <a:cubicBezTo>
                    <a:pt x="145" y="585"/>
                    <a:pt x="152" y="583"/>
                    <a:pt x="153" y="576"/>
                  </a:cubicBezTo>
                  <a:cubicBezTo>
                    <a:pt x="145" y="576"/>
                    <a:pt x="145" y="585"/>
                    <a:pt x="139" y="587"/>
                  </a:cubicBezTo>
                  <a:close/>
                  <a:moveTo>
                    <a:pt x="129" y="597"/>
                  </a:moveTo>
                  <a:cubicBezTo>
                    <a:pt x="128" y="600"/>
                    <a:pt x="135" y="597"/>
                    <a:pt x="136" y="597"/>
                  </a:cubicBezTo>
                  <a:cubicBezTo>
                    <a:pt x="134" y="595"/>
                    <a:pt x="131" y="596"/>
                    <a:pt x="129" y="597"/>
                  </a:cubicBezTo>
                  <a:close/>
                  <a:moveTo>
                    <a:pt x="1159" y="601"/>
                  </a:moveTo>
                  <a:cubicBezTo>
                    <a:pt x="1154" y="604"/>
                    <a:pt x="1147" y="604"/>
                    <a:pt x="1147" y="611"/>
                  </a:cubicBezTo>
                  <a:cubicBezTo>
                    <a:pt x="1152" y="610"/>
                    <a:pt x="1163" y="605"/>
                    <a:pt x="1159" y="601"/>
                  </a:cubicBezTo>
                  <a:close/>
                  <a:moveTo>
                    <a:pt x="95" y="617"/>
                  </a:moveTo>
                  <a:cubicBezTo>
                    <a:pt x="100" y="616"/>
                    <a:pt x="103" y="611"/>
                    <a:pt x="105" y="607"/>
                  </a:cubicBezTo>
                  <a:cubicBezTo>
                    <a:pt x="99" y="607"/>
                    <a:pt x="96" y="612"/>
                    <a:pt x="95" y="617"/>
                  </a:cubicBezTo>
                  <a:close/>
                  <a:moveTo>
                    <a:pt x="1184" y="609"/>
                  </a:moveTo>
                  <a:cubicBezTo>
                    <a:pt x="1182" y="610"/>
                    <a:pt x="1179" y="611"/>
                    <a:pt x="1177" y="612"/>
                  </a:cubicBezTo>
                  <a:cubicBezTo>
                    <a:pt x="1176" y="614"/>
                    <a:pt x="1177" y="617"/>
                    <a:pt x="1179" y="619"/>
                  </a:cubicBezTo>
                  <a:cubicBezTo>
                    <a:pt x="1181" y="616"/>
                    <a:pt x="1184" y="613"/>
                    <a:pt x="1184" y="609"/>
                  </a:cubicBezTo>
                  <a:close/>
                  <a:moveTo>
                    <a:pt x="1170" y="621"/>
                  </a:moveTo>
                  <a:cubicBezTo>
                    <a:pt x="1172" y="623"/>
                    <a:pt x="1173" y="620"/>
                    <a:pt x="1175" y="620"/>
                  </a:cubicBezTo>
                  <a:cubicBezTo>
                    <a:pt x="1175" y="618"/>
                    <a:pt x="1175" y="616"/>
                    <a:pt x="1172" y="616"/>
                  </a:cubicBezTo>
                  <a:cubicBezTo>
                    <a:pt x="1172" y="618"/>
                    <a:pt x="1171" y="619"/>
                    <a:pt x="1170" y="621"/>
                  </a:cubicBezTo>
                  <a:close/>
                  <a:moveTo>
                    <a:pt x="229" y="618"/>
                  </a:moveTo>
                  <a:cubicBezTo>
                    <a:pt x="222" y="620"/>
                    <a:pt x="218" y="616"/>
                    <a:pt x="208" y="617"/>
                  </a:cubicBezTo>
                  <a:cubicBezTo>
                    <a:pt x="209" y="621"/>
                    <a:pt x="212" y="624"/>
                    <a:pt x="215" y="626"/>
                  </a:cubicBezTo>
                  <a:cubicBezTo>
                    <a:pt x="223" y="627"/>
                    <a:pt x="227" y="623"/>
                    <a:pt x="229" y="618"/>
                  </a:cubicBezTo>
                  <a:close/>
                  <a:moveTo>
                    <a:pt x="131" y="618"/>
                  </a:moveTo>
                  <a:cubicBezTo>
                    <a:pt x="131" y="620"/>
                    <a:pt x="129" y="620"/>
                    <a:pt x="129" y="622"/>
                  </a:cubicBezTo>
                  <a:cubicBezTo>
                    <a:pt x="131" y="622"/>
                    <a:pt x="135" y="623"/>
                    <a:pt x="135" y="620"/>
                  </a:cubicBezTo>
                  <a:cubicBezTo>
                    <a:pt x="132" y="621"/>
                    <a:pt x="134" y="617"/>
                    <a:pt x="131" y="618"/>
                  </a:cubicBezTo>
                  <a:close/>
                  <a:moveTo>
                    <a:pt x="119" y="637"/>
                  </a:moveTo>
                  <a:cubicBezTo>
                    <a:pt x="114" y="634"/>
                    <a:pt x="123" y="630"/>
                    <a:pt x="118" y="626"/>
                  </a:cubicBezTo>
                  <a:cubicBezTo>
                    <a:pt x="116" y="630"/>
                    <a:pt x="113" y="622"/>
                    <a:pt x="111" y="625"/>
                  </a:cubicBezTo>
                  <a:cubicBezTo>
                    <a:pt x="113" y="626"/>
                    <a:pt x="114" y="627"/>
                    <a:pt x="114" y="629"/>
                  </a:cubicBezTo>
                  <a:cubicBezTo>
                    <a:pt x="113" y="631"/>
                    <a:pt x="109" y="630"/>
                    <a:pt x="109" y="633"/>
                  </a:cubicBezTo>
                  <a:cubicBezTo>
                    <a:pt x="110" y="636"/>
                    <a:pt x="106" y="641"/>
                    <a:pt x="105" y="645"/>
                  </a:cubicBezTo>
                  <a:cubicBezTo>
                    <a:pt x="109" y="642"/>
                    <a:pt x="116" y="641"/>
                    <a:pt x="119" y="637"/>
                  </a:cubicBezTo>
                  <a:close/>
                  <a:moveTo>
                    <a:pt x="126" y="633"/>
                  </a:moveTo>
                  <a:cubicBezTo>
                    <a:pt x="127" y="632"/>
                    <a:pt x="128" y="631"/>
                    <a:pt x="128" y="629"/>
                  </a:cubicBezTo>
                  <a:cubicBezTo>
                    <a:pt x="125" y="628"/>
                    <a:pt x="123" y="628"/>
                    <a:pt x="121" y="630"/>
                  </a:cubicBezTo>
                  <a:cubicBezTo>
                    <a:pt x="124" y="630"/>
                    <a:pt x="123" y="633"/>
                    <a:pt x="126" y="633"/>
                  </a:cubicBezTo>
                  <a:close/>
                  <a:moveTo>
                    <a:pt x="85" y="656"/>
                  </a:moveTo>
                  <a:cubicBezTo>
                    <a:pt x="90" y="653"/>
                    <a:pt x="99" y="656"/>
                    <a:pt x="101" y="646"/>
                  </a:cubicBezTo>
                  <a:cubicBezTo>
                    <a:pt x="98" y="647"/>
                    <a:pt x="96" y="645"/>
                    <a:pt x="95" y="644"/>
                  </a:cubicBezTo>
                  <a:cubicBezTo>
                    <a:pt x="94" y="646"/>
                    <a:pt x="92" y="648"/>
                    <a:pt x="93" y="651"/>
                  </a:cubicBezTo>
                  <a:cubicBezTo>
                    <a:pt x="90" y="653"/>
                    <a:pt x="86" y="653"/>
                    <a:pt x="85" y="656"/>
                  </a:cubicBezTo>
                  <a:close/>
                  <a:moveTo>
                    <a:pt x="1150" y="651"/>
                  </a:moveTo>
                  <a:cubicBezTo>
                    <a:pt x="1149" y="649"/>
                    <a:pt x="1145" y="650"/>
                    <a:pt x="1145" y="651"/>
                  </a:cubicBezTo>
                  <a:cubicBezTo>
                    <a:pt x="1146" y="652"/>
                    <a:pt x="1145" y="655"/>
                    <a:pt x="1148" y="654"/>
                  </a:cubicBezTo>
                  <a:cubicBezTo>
                    <a:pt x="1148" y="652"/>
                    <a:pt x="1150" y="652"/>
                    <a:pt x="1150" y="651"/>
                  </a:cubicBezTo>
                  <a:close/>
                  <a:moveTo>
                    <a:pt x="1164" y="657"/>
                  </a:moveTo>
                  <a:cubicBezTo>
                    <a:pt x="1165" y="654"/>
                    <a:pt x="1165" y="652"/>
                    <a:pt x="1162" y="651"/>
                  </a:cubicBezTo>
                  <a:cubicBezTo>
                    <a:pt x="1160" y="653"/>
                    <a:pt x="1162" y="656"/>
                    <a:pt x="1164" y="657"/>
                  </a:cubicBezTo>
                  <a:close/>
                  <a:moveTo>
                    <a:pt x="1195" y="662"/>
                  </a:moveTo>
                  <a:cubicBezTo>
                    <a:pt x="1195" y="659"/>
                    <a:pt x="1193" y="658"/>
                    <a:pt x="1192" y="657"/>
                  </a:cubicBezTo>
                  <a:cubicBezTo>
                    <a:pt x="1191" y="659"/>
                    <a:pt x="1189" y="660"/>
                    <a:pt x="1187" y="661"/>
                  </a:cubicBezTo>
                  <a:cubicBezTo>
                    <a:pt x="1186" y="664"/>
                    <a:pt x="1188" y="665"/>
                    <a:pt x="1188" y="668"/>
                  </a:cubicBezTo>
                  <a:cubicBezTo>
                    <a:pt x="1193" y="669"/>
                    <a:pt x="1190" y="661"/>
                    <a:pt x="1195" y="662"/>
                  </a:cubicBezTo>
                  <a:close/>
                  <a:moveTo>
                    <a:pt x="1196" y="671"/>
                  </a:moveTo>
                  <a:cubicBezTo>
                    <a:pt x="1196" y="672"/>
                    <a:pt x="1195" y="672"/>
                    <a:pt x="1194" y="671"/>
                  </a:cubicBezTo>
                  <a:cubicBezTo>
                    <a:pt x="1194" y="674"/>
                    <a:pt x="1191" y="675"/>
                    <a:pt x="1188" y="675"/>
                  </a:cubicBezTo>
                  <a:cubicBezTo>
                    <a:pt x="1188" y="676"/>
                    <a:pt x="1187" y="677"/>
                    <a:pt x="1187" y="678"/>
                  </a:cubicBezTo>
                  <a:cubicBezTo>
                    <a:pt x="1192" y="680"/>
                    <a:pt x="1192" y="675"/>
                    <a:pt x="1196" y="676"/>
                  </a:cubicBezTo>
                  <a:cubicBezTo>
                    <a:pt x="1195" y="673"/>
                    <a:pt x="1199" y="672"/>
                    <a:pt x="1196" y="671"/>
                  </a:cubicBezTo>
                  <a:close/>
                  <a:moveTo>
                    <a:pt x="1161" y="690"/>
                  </a:moveTo>
                  <a:cubicBezTo>
                    <a:pt x="1171" y="690"/>
                    <a:pt x="1166" y="685"/>
                    <a:pt x="1161" y="690"/>
                  </a:cubicBezTo>
                  <a:close/>
                  <a:moveTo>
                    <a:pt x="1213" y="728"/>
                  </a:moveTo>
                  <a:cubicBezTo>
                    <a:pt x="1210" y="728"/>
                    <a:pt x="1208" y="730"/>
                    <a:pt x="1207" y="733"/>
                  </a:cubicBezTo>
                  <a:cubicBezTo>
                    <a:pt x="1208" y="735"/>
                    <a:pt x="1209" y="736"/>
                    <a:pt x="1211" y="737"/>
                  </a:cubicBezTo>
                  <a:cubicBezTo>
                    <a:pt x="1210" y="735"/>
                    <a:pt x="1213" y="736"/>
                    <a:pt x="1213" y="734"/>
                  </a:cubicBezTo>
                  <a:cubicBezTo>
                    <a:pt x="1211" y="733"/>
                    <a:pt x="1214" y="730"/>
                    <a:pt x="1213" y="728"/>
                  </a:cubicBezTo>
                  <a:close/>
                  <a:moveTo>
                    <a:pt x="1152" y="730"/>
                  </a:moveTo>
                  <a:cubicBezTo>
                    <a:pt x="1149" y="731"/>
                    <a:pt x="1145" y="734"/>
                    <a:pt x="1149" y="735"/>
                  </a:cubicBezTo>
                  <a:cubicBezTo>
                    <a:pt x="1149" y="732"/>
                    <a:pt x="1152" y="733"/>
                    <a:pt x="1152" y="730"/>
                  </a:cubicBezTo>
                  <a:close/>
                  <a:moveTo>
                    <a:pt x="1090" y="772"/>
                  </a:moveTo>
                  <a:cubicBezTo>
                    <a:pt x="1090" y="770"/>
                    <a:pt x="1094" y="771"/>
                    <a:pt x="1093" y="768"/>
                  </a:cubicBezTo>
                  <a:cubicBezTo>
                    <a:pt x="1092" y="768"/>
                    <a:pt x="1092" y="766"/>
                    <a:pt x="1091" y="767"/>
                  </a:cubicBezTo>
                  <a:cubicBezTo>
                    <a:pt x="1090" y="768"/>
                    <a:pt x="1087" y="771"/>
                    <a:pt x="1090" y="772"/>
                  </a:cubicBezTo>
                  <a:close/>
                  <a:moveTo>
                    <a:pt x="176" y="780"/>
                  </a:moveTo>
                  <a:cubicBezTo>
                    <a:pt x="173" y="779"/>
                    <a:pt x="167" y="778"/>
                    <a:pt x="165" y="782"/>
                  </a:cubicBezTo>
                  <a:cubicBezTo>
                    <a:pt x="170" y="783"/>
                    <a:pt x="175" y="783"/>
                    <a:pt x="176" y="780"/>
                  </a:cubicBezTo>
                  <a:close/>
                  <a:moveTo>
                    <a:pt x="1020" y="798"/>
                  </a:moveTo>
                  <a:cubicBezTo>
                    <a:pt x="1020" y="795"/>
                    <a:pt x="1022" y="794"/>
                    <a:pt x="1023" y="792"/>
                  </a:cubicBezTo>
                  <a:cubicBezTo>
                    <a:pt x="1021" y="792"/>
                    <a:pt x="1022" y="789"/>
                    <a:pt x="1019" y="790"/>
                  </a:cubicBezTo>
                  <a:cubicBezTo>
                    <a:pt x="1022" y="794"/>
                    <a:pt x="1016" y="796"/>
                    <a:pt x="1020" y="798"/>
                  </a:cubicBezTo>
                  <a:close/>
                  <a:moveTo>
                    <a:pt x="1191" y="812"/>
                  </a:moveTo>
                  <a:cubicBezTo>
                    <a:pt x="1191" y="811"/>
                    <a:pt x="1191" y="810"/>
                    <a:pt x="1191" y="810"/>
                  </a:cubicBezTo>
                  <a:cubicBezTo>
                    <a:pt x="1191" y="814"/>
                    <a:pt x="1190" y="815"/>
                    <a:pt x="1192" y="817"/>
                  </a:cubicBezTo>
                  <a:cubicBezTo>
                    <a:pt x="1193" y="815"/>
                    <a:pt x="1198" y="811"/>
                    <a:pt x="1200" y="813"/>
                  </a:cubicBezTo>
                  <a:cubicBezTo>
                    <a:pt x="1200" y="817"/>
                    <a:pt x="1197" y="812"/>
                    <a:pt x="1198" y="816"/>
                  </a:cubicBezTo>
                  <a:cubicBezTo>
                    <a:pt x="1199" y="816"/>
                    <a:pt x="1200" y="816"/>
                    <a:pt x="1201" y="817"/>
                  </a:cubicBezTo>
                  <a:cubicBezTo>
                    <a:pt x="1201" y="813"/>
                    <a:pt x="1205" y="811"/>
                    <a:pt x="1204" y="809"/>
                  </a:cubicBezTo>
                  <a:cubicBezTo>
                    <a:pt x="1207" y="809"/>
                    <a:pt x="1207" y="812"/>
                    <a:pt x="1208" y="813"/>
                  </a:cubicBezTo>
                  <a:cubicBezTo>
                    <a:pt x="1212" y="812"/>
                    <a:pt x="1213" y="808"/>
                    <a:pt x="1218" y="808"/>
                  </a:cubicBezTo>
                  <a:cubicBezTo>
                    <a:pt x="1217" y="803"/>
                    <a:pt x="1218" y="802"/>
                    <a:pt x="1220" y="798"/>
                  </a:cubicBezTo>
                  <a:cubicBezTo>
                    <a:pt x="1208" y="801"/>
                    <a:pt x="1205" y="811"/>
                    <a:pt x="1191" y="812"/>
                  </a:cubicBezTo>
                  <a:close/>
                  <a:moveTo>
                    <a:pt x="1157" y="815"/>
                  </a:moveTo>
                  <a:cubicBezTo>
                    <a:pt x="1158" y="815"/>
                    <a:pt x="1159" y="816"/>
                    <a:pt x="1160" y="816"/>
                  </a:cubicBezTo>
                  <a:cubicBezTo>
                    <a:pt x="1161" y="813"/>
                    <a:pt x="1164" y="813"/>
                    <a:pt x="1164" y="810"/>
                  </a:cubicBezTo>
                  <a:cubicBezTo>
                    <a:pt x="1163" y="810"/>
                    <a:pt x="1162" y="810"/>
                    <a:pt x="1161" y="809"/>
                  </a:cubicBezTo>
                  <a:cubicBezTo>
                    <a:pt x="1160" y="812"/>
                    <a:pt x="1157" y="812"/>
                    <a:pt x="1157" y="815"/>
                  </a:cubicBezTo>
                  <a:close/>
                  <a:moveTo>
                    <a:pt x="963" y="823"/>
                  </a:moveTo>
                  <a:cubicBezTo>
                    <a:pt x="963" y="825"/>
                    <a:pt x="961" y="824"/>
                    <a:pt x="961" y="825"/>
                  </a:cubicBezTo>
                  <a:cubicBezTo>
                    <a:pt x="961" y="827"/>
                    <a:pt x="961" y="830"/>
                    <a:pt x="962" y="831"/>
                  </a:cubicBezTo>
                  <a:cubicBezTo>
                    <a:pt x="963" y="829"/>
                    <a:pt x="966" y="829"/>
                    <a:pt x="967" y="828"/>
                  </a:cubicBezTo>
                  <a:cubicBezTo>
                    <a:pt x="966" y="826"/>
                    <a:pt x="966" y="824"/>
                    <a:pt x="963" y="823"/>
                  </a:cubicBezTo>
                  <a:close/>
                  <a:moveTo>
                    <a:pt x="928" y="831"/>
                  </a:moveTo>
                  <a:cubicBezTo>
                    <a:pt x="928" y="834"/>
                    <a:pt x="922" y="838"/>
                    <a:pt x="927" y="840"/>
                  </a:cubicBezTo>
                  <a:cubicBezTo>
                    <a:pt x="927" y="838"/>
                    <a:pt x="931" y="833"/>
                    <a:pt x="928" y="831"/>
                  </a:cubicBezTo>
                  <a:close/>
                  <a:moveTo>
                    <a:pt x="991" y="831"/>
                  </a:moveTo>
                  <a:cubicBezTo>
                    <a:pt x="991" y="833"/>
                    <a:pt x="988" y="832"/>
                    <a:pt x="989" y="834"/>
                  </a:cubicBezTo>
                  <a:cubicBezTo>
                    <a:pt x="991" y="834"/>
                    <a:pt x="991" y="836"/>
                    <a:pt x="992" y="836"/>
                  </a:cubicBezTo>
                  <a:cubicBezTo>
                    <a:pt x="991" y="835"/>
                    <a:pt x="993" y="831"/>
                    <a:pt x="991" y="831"/>
                  </a:cubicBezTo>
                  <a:close/>
                  <a:moveTo>
                    <a:pt x="1016" y="833"/>
                  </a:moveTo>
                  <a:cubicBezTo>
                    <a:pt x="1013" y="830"/>
                    <a:pt x="1010" y="834"/>
                    <a:pt x="1010" y="837"/>
                  </a:cubicBezTo>
                  <a:cubicBezTo>
                    <a:pt x="1013" y="837"/>
                    <a:pt x="1016" y="837"/>
                    <a:pt x="1016" y="833"/>
                  </a:cubicBezTo>
                  <a:close/>
                  <a:moveTo>
                    <a:pt x="1096" y="833"/>
                  </a:moveTo>
                  <a:cubicBezTo>
                    <a:pt x="1096" y="834"/>
                    <a:pt x="1096" y="834"/>
                    <a:pt x="1096" y="834"/>
                  </a:cubicBezTo>
                  <a:cubicBezTo>
                    <a:pt x="1095" y="835"/>
                    <a:pt x="1093" y="834"/>
                    <a:pt x="1092" y="835"/>
                  </a:cubicBezTo>
                  <a:cubicBezTo>
                    <a:pt x="1094" y="836"/>
                    <a:pt x="1094" y="837"/>
                    <a:pt x="1096" y="836"/>
                  </a:cubicBezTo>
                  <a:cubicBezTo>
                    <a:pt x="1096" y="836"/>
                    <a:pt x="1098" y="833"/>
                    <a:pt x="1096" y="833"/>
                  </a:cubicBezTo>
                  <a:close/>
                  <a:moveTo>
                    <a:pt x="1012" y="845"/>
                  </a:moveTo>
                  <a:cubicBezTo>
                    <a:pt x="1012" y="840"/>
                    <a:pt x="1017" y="846"/>
                    <a:pt x="1019" y="840"/>
                  </a:cubicBezTo>
                  <a:cubicBezTo>
                    <a:pt x="1015" y="841"/>
                    <a:pt x="1019" y="838"/>
                    <a:pt x="1019" y="836"/>
                  </a:cubicBezTo>
                  <a:cubicBezTo>
                    <a:pt x="1016" y="838"/>
                    <a:pt x="1009" y="840"/>
                    <a:pt x="1012" y="845"/>
                  </a:cubicBezTo>
                  <a:close/>
                  <a:moveTo>
                    <a:pt x="111" y="855"/>
                  </a:moveTo>
                  <a:cubicBezTo>
                    <a:pt x="108" y="856"/>
                    <a:pt x="107" y="858"/>
                    <a:pt x="105" y="860"/>
                  </a:cubicBezTo>
                  <a:cubicBezTo>
                    <a:pt x="108" y="861"/>
                    <a:pt x="113" y="857"/>
                    <a:pt x="111" y="855"/>
                  </a:cubicBezTo>
                  <a:close/>
                  <a:moveTo>
                    <a:pt x="967" y="855"/>
                  </a:moveTo>
                  <a:cubicBezTo>
                    <a:pt x="968" y="860"/>
                    <a:pt x="965" y="856"/>
                    <a:pt x="962" y="857"/>
                  </a:cubicBezTo>
                  <a:cubicBezTo>
                    <a:pt x="962" y="859"/>
                    <a:pt x="963" y="861"/>
                    <a:pt x="964" y="861"/>
                  </a:cubicBezTo>
                  <a:cubicBezTo>
                    <a:pt x="965" y="859"/>
                    <a:pt x="969" y="860"/>
                    <a:pt x="970" y="857"/>
                  </a:cubicBezTo>
                  <a:cubicBezTo>
                    <a:pt x="968" y="857"/>
                    <a:pt x="969" y="854"/>
                    <a:pt x="967" y="855"/>
                  </a:cubicBezTo>
                  <a:close/>
                  <a:moveTo>
                    <a:pt x="100" y="870"/>
                  </a:moveTo>
                  <a:cubicBezTo>
                    <a:pt x="102" y="869"/>
                    <a:pt x="105" y="869"/>
                    <a:pt x="105" y="866"/>
                  </a:cubicBezTo>
                  <a:cubicBezTo>
                    <a:pt x="102" y="866"/>
                    <a:pt x="102" y="866"/>
                    <a:pt x="102" y="866"/>
                  </a:cubicBezTo>
                  <a:cubicBezTo>
                    <a:pt x="103" y="869"/>
                    <a:pt x="100" y="868"/>
                    <a:pt x="100" y="870"/>
                  </a:cubicBezTo>
                  <a:close/>
                  <a:moveTo>
                    <a:pt x="177" y="879"/>
                  </a:moveTo>
                  <a:cubicBezTo>
                    <a:pt x="172" y="873"/>
                    <a:pt x="164" y="880"/>
                    <a:pt x="161" y="885"/>
                  </a:cubicBezTo>
                  <a:cubicBezTo>
                    <a:pt x="166" y="888"/>
                    <a:pt x="174" y="884"/>
                    <a:pt x="177" y="879"/>
                  </a:cubicBezTo>
                  <a:close/>
                  <a:moveTo>
                    <a:pt x="1111" y="885"/>
                  </a:moveTo>
                  <a:cubicBezTo>
                    <a:pt x="1109" y="888"/>
                    <a:pt x="1105" y="888"/>
                    <a:pt x="1104" y="892"/>
                  </a:cubicBezTo>
                  <a:cubicBezTo>
                    <a:pt x="1112" y="898"/>
                    <a:pt x="1111" y="900"/>
                    <a:pt x="1112" y="909"/>
                  </a:cubicBezTo>
                  <a:cubicBezTo>
                    <a:pt x="1116" y="907"/>
                    <a:pt x="1118" y="904"/>
                    <a:pt x="1120" y="899"/>
                  </a:cubicBezTo>
                  <a:cubicBezTo>
                    <a:pt x="1114" y="899"/>
                    <a:pt x="1113" y="889"/>
                    <a:pt x="1111" y="885"/>
                  </a:cubicBezTo>
                  <a:close/>
                  <a:moveTo>
                    <a:pt x="146" y="887"/>
                  </a:moveTo>
                  <a:cubicBezTo>
                    <a:pt x="139" y="888"/>
                    <a:pt x="134" y="892"/>
                    <a:pt x="132" y="898"/>
                  </a:cubicBezTo>
                  <a:cubicBezTo>
                    <a:pt x="137" y="895"/>
                    <a:pt x="152" y="890"/>
                    <a:pt x="145" y="887"/>
                  </a:cubicBezTo>
                  <a:cubicBezTo>
                    <a:pt x="146" y="887"/>
                    <a:pt x="146" y="887"/>
                    <a:pt x="146" y="887"/>
                  </a:cubicBezTo>
                  <a:close/>
                  <a:moveTo>
                    <a:pt x="152" y="894"/>
                  </a:moveTo>
                  <a:cubicBezTo>
                    <a:pt x="155" y="894"/>
                    <a:pt x="155" y="894"/>
                    <a:pt x="155" y="894"/>
                  </a:cubicBezTo>
                  <a:cubicBezTo>
                    <a:pt x="156" y="891"/>
                    <a:pt x="154" y="891"/>
                    <a:pt x="152" y="890"/>
                  </a:cubicBezTo>
                  <a:cubicBezTo>
                    <a:pt x="152" y="891"/>
                    <a:pt x="151" y="892"/>
                    <a:pt x="152" y="894"/>
                  </a:cubicBezTo>
                  <a:close/>
                  <a:moveTo>
                    <a:pt x="1199" y="891"/>
                  </a:moveTo>
                  <a:cubicBezTo>
                    <a:pt x="1195" y="894"/>
                    <a:pt x="1193" y="894"/>
                    <a:pt x="1192" y="900"/>
                  </a:cubicBezTo>
                  <a:cubicBezTo>
                    <a:pt x="1195" y="898"/>
                    <a:pt x="1199" y="899"/>
                    <a:pt x="1201" y="896"/>
                  </a:cubicBezTo>
                  <a:cubicBezTo>
                    <a:pt x="1198" y="895"/>
                    <a:pt x="1203" y="891"/>
                    <a:pt x="1199" y="891"/>
                  </a:cubicBezTo>
                  <a:close/>
                  <a:moveTo>
                    <a:pt x="1133" y="913"/>
                  </a:moveTo>
                  <a:cubicBezTo>
                    <a:pt x="1134" y="916"/>
                    <a:pt x="1142" y="909"/>
                    <a:pt x="1141" y="915"/>
                  </a:cubicBezTo>
                  <a:cubicBezTo>
                    <a:pt x="1149" y="915"/>
                    <a:pt x="1144" y="910"/>
                    <a:pt x="1147" y="906"/>
                  </a:cubicBezTo>
                  <a:cubicBezTo>
                    <a:pt x="1141" y="905"/>
                    <a:pt x="1136" y="909"/>
                    <a:pt x="1133" y="913"/>
                  </a:cubicBezTo>
                  <a:close/>
                  <a:moveTo>
                    <a:pt x="118" y="907"/>
                  </a:moveTo>
                  <a:cubicBezTo>
                    <a:pt x="117" y="911"/>
                    <a:pt x="113" y="910"/>
                    <a:pt x="111" y="913"/>
                  </a:cubicBezTo>
                  <a:cubicBezTo>
                    <a:pt x="116" y="915"/>
                    <a:pt x="116" y="912"/>
                    <a:pt x="120" y="913"/>
                  </a:cubicBezTo>
                  <a:cubicBezTo>
                    <a:pt x="120" y="910"/>
                    <a:pt x="121" y="906"/>
                    <a:pt x="118" y="907"/>
                  </a:cubicBezTo>
                  <a:close/>
                  <a:moveTo>
                    <a:pt x="1122" y="910"/>
                  </a:moveTo>
                  <a:cubicBezTo>
                    <a:pt x="1121" y="910"/>
                    <a:pt x="1121" y="908"/>
                    <a:pt x="1121" y="907"/>
                  </a:cubicBezTo>
                  <a:cubicBezTo>
                    <a:pt x="1118" y="907"/>
                    <a:pt x="1118" y="907"/>
                    <a:pt x="1118" y="907"/>
                  </a:cubicBezTo>
                  <a:cubicBezTo>
                    <a:pt x="1118" y="909"/>
                    <a:pt x="1117" y="909"/>
                    <a:pt x="1117" y="911"/>
                  </a:cubicBezTo>
                  <a:cubicBezTo>
                    <a:pt x="1119" y="910"/>
                    <a:pt x="1122" y="912"/>
                    <a:pt x="1122" y="910"/>
                  </a:cubicBezTo>
                  <a:close/>
                  <a:moveTo>
                    <a:pt x="47" y="910"/>
                  </a:moveTo>
                  <a:cubicBezTo>
                    <a:pt x="44" y="907"/>
                    <a:pt x="38" y="912"/>
                    <a:pt x="41" y="914"/>
                  </a:cubicBezTo>
                  <a:cubicBezTo>
                    <a:pt x="42" y="912"/>
                    <a:pt x="46" y="913"/>
                    <a:pt x="47" y="910"/>
                  </a:cubicBezTo>
                  <a:close/>
                  <a:moveTo>
                    <a:pt x="1167" y="913"/>
                  </a:moveTo>
                  <a:cubicBezTo>
                    <a:pt x="1168" y="914"/>
                    <a:pt x="1168" y="915"/>
                    <a:pt x="1170" y="914"/>
                  </a:cubicBezTo>
                  <a:cubicBezTo>
                    <a:pt x="1170" y="912"/>
                    <a:pt x="1171" y="911"/>
                    <a:pt x="1171" y="909"/>
                  </a:cubicBezTo>
                  <a:cubicBezTo>
                    <a:pt x="1169" y="909"/>
                    <a:pt x="1167" y="911"/>
                    <a:pt x="1167" y="913"/>
                  </a:cubicBezTo>
                  <a:close/>
                  <a:moveTo>
                    <a:pt x="1158" y="911"/>
                  </a:moveTo>
                  <a:cubicBezTo>
                    <a:pt x="1157" y="914"/>
                    <a:pt x="1153" y="913"/>
                    <a:pt x="1151" y="913"/>
                  </a:cubicBezTo>
                  <a:cubicBezTo>
                    <a:pt x="1151" y="915"/>
                    <a:pt x="1148" y="916"/>
                    <a:pt x="1146" y="917"/>
                  </a:cubicBezTo>
                  <a:cubicBezTo>
                    <a:pt x="1145" y="922"/>
                    <a:pt x="1145" y="922"/>
                    <a:pt x="1146" y="926"/>
                  </a:cubicBezTo>
                  <a:cubicBezTo>
                    <a:pt x="1149" y="926"/>
                    <a:pt x="1152" y="923"/>
                    <a:pt x="1155" y="925"/>
                  </a:cubicBezTo>
                  <a:cubicBezTo>
                    <a:pt x="1154" y="926"/>
                    <a:pt x="1153" y="927"/>
                    <a:pt x="1153" y="928"/>
                  </a:cubicBezTo>
                  <a:cubicBezTo>
                    <a:pt x="1157" y="926"/>
                    <a:pt x="1161" y="925"/>
                    <a:pt x="1158" y="921"/>
                  </a:cubicBezTo>
                  <a:cubicBezTo>
                    <a:pt x="1161" y="921"/>
                    <a:pt x="1161" y="921"/>
                    <a:pt x="1161" y="921"/>
                  </a:cubicBezTo>
                  <a:cubicBezTo>
                    <a:pt x="1161" y="923"/>
                    <a:pt x="1160" y="924"/>
                    <a:pt x="1162" y="926"/>
                  </a:cubicBezTo>
                  <a:cubicBezTo>
                    <a:pt x="1163" y="921"/>
                    <a:pt x="1166" y="919"/>
                    <a:pt x="1165" y="914"/>
                  </a:cubicBezTo>
                  <a:cubicBezTo>
                    <a:pt x="1159" y="916"/>
                    <a:pt x="1160" y="911"/>
                    <a:pt x="1158" y="911"/>
                  </a:cubicBezTo>
                  <a:close/>
                  <a:moveTo>
                    <a:pt x="1147" y="923"/>
                  </a:moveTo>
                  <a:cubicBezTo>
                    <a:pt x="1146" y="920"/>
                    <a:pt x="1149" y="921"/>
                    <a:pt x="1148" y="917"/>
                  </a:cubicBezTo>
                  <a:cubicBezTo>
                    <a:pt x="1149" y="918"/>
                    <a:pt x="1150" y="918"/>
                    <a:pt x="1151" y="918"/>
                  </a:cubicBezTo>
                  <a:cubicBezTo>
                    <a:pt x="1151" y="921"/>
                    <a:pt x="1150" y="923"/>
                    <a:pt x="1147" y="923"/>
                  </a:cubicBezTo>
                  <a:close/>
                  <a:moveTo>
                    <a:pt x="88" y="926"/>
                  </a:moveTo>
                  <a:cubicBezTo>
                    <a:pt x="92" y="922"/>
                    <a:pt x="97" y="920"/>
                    <a:pt x="101" y="916"/>
                  </a:cubicBezTo>
                  <a:cubicBezTo>
                    <a:pt x="95" y="911"/>
                    <a:pt x="91" y="920"/>
                    <a:pt x="87" y="923"/>
                  </a:cubicBezTo>
                  <a:cubicBezTo>
                    <a:pt x="88" y="923"/>
                    <a:pt x="87" y="925"/>
                    <a:pt x="88" y="926"/>
                  </a:cubicBezTo>
                  <a:close/>
                  <a:moveTo>
                    <a:pt x="994" y="937"/>
                  </a:moveTo>
                  <a:cubicBezTo>
                    <a:pt x="1001" y="937"/>
                    <a:pt x="1006" y="930"/>
                    <a:pt x="1012" y="931"/>
                  </a:cubicBezTo>
                  <a:cubicBezTo>
                    <a:pt x="1013" y="927"/>
                    <a:pt x="1012" y="927"/>
                    <a:pt x="1012" y="922"/>
                  </a:cubicBezTo>
                  <a:cubicBezTo>
                    <a:pt x="1002" y="920"/>
                    <a:pt x="1004" y="933"/>
                    <a:pt x="996" y="931"/>
                  </a:cubicBezTo>
                  <a:cubicBezTo>
                    <a:pt x="998" y="927"/>
                    <a:pt x="1001" y="926"/>
                    <a:pt x="1005" y="924"/>
                  </a:cubicBezTo>
                  <a:cubicBezTo>
                    <a:pt x="1001" y="923"/>
                    <a:pt x="997" y="922"/>
                    <a:pt x="994" y="925"/>
                  </a:cubicBezTo>
                  <a:cubicBezTo>
                    <a:pt x="997" y="930"/>
                    <a:pt x="993" y="931"/>
                    <a:pt x="994" y="937"/>
                  </a:cubicBezTo>
                  <a:close/>
                  <a:moveTo>
                    <a:pt x="178" y="931"/>
                  </a:moveTo>
                  <a:cubicBezTo>
                    <a:pt x="175" y="931"/>
                    <a:pt x="176" y="933"/>
                    <a:pt x="174" y="935"/>
                  </a:cubicBezTo>
                  <a:cubicBezTo>
                    <a:pt x="178" y="935"/>
                    <a:pt x="178" y="933"/>
                    <a:pt x="178" y="931"/>
                  </a:cubicBezTo>
                  <a:close/>
                  <a:moveTo>
                    <a:pt x="1184" y="948"/>
                  </a:moveTo>
                  <a:cubicBezTo>
                    <a:pt x="1186" y="945"/>
                    <a:pt x="1188" y="942"/>
                    <a:pt x="1189" y="939"/>
                  </a:cubicBezTo>
                  <a:cubicBezTo>
                    <a:pt x="1184" y="941"/>
                    <a:pt x="1188" y="934"/>
                    <a:pt x="1184" y="935"/>
                  </a:cubicBezTo>
                  <a:cubicBezTo>
                    <a:pt x="1177" y="945"/>
                    <a:pt x="1160" y="942"/>
                    <a:pt x="1160" y="956"/>
                  </a:cubicBezTo>
                  <a:cubicBezTo>
                    <a:pt x="1159" y="954"/>
                    <a:pt x="1158" y="957"/>
                    <a:pt x="1158" y="955"/>
                  </a:cubicBezTo>
                  <a:cubicBezTo>
                    <a:pt x="1158" y="954"/>
                    <a:pt x="1159" y="953"/>
                    <a:pt x="1158" y="952"/>
                  </a:cubicBezTo>
                  <a:cubicBezTo>
                    <a:pt x="1156" y="954"/>
                    <a:pt x="1155" y="956"/>
                    <a:pt x="1154" y="958"/>
                  </a:cubicBezTo>
                  <a:cubicBezTo>
                    <a:pt x="1149" y="959"/>
                    <a:pt x="1153" y="956"/>
                    <a:pt x="1149" y="955"/>
                  </a:cubicBezTo>
                  <a:cubicBezTo>
                    <a:pt x="1150" y="963"/>
                    <a:pt x="1143" y="964"/>
                    <a:pt x="1135" y="964"/>
                  </a:cubicBezTo>
                  <a:cubicBezTo>
                    <a:pt x="1132" y="973"/>
                    <a:pt x="1125" y="977"/>
                    <a:pt x="1117" y="980"/>
                  </a:cubicBezTo>
                  <a:cubicBezTo>
                    <a:pt x="1114" y="975"/>
                    <a:pt x="1120" y="972"/>
                    <a:pt x="1122" y="969"/>
                  </a:cubicBezTo>
                  <a:cubicBezTo>
                    <a:pt x="1117" y="969"/>
                    <a:pt x="1126" y="967"/>
                    <a:pt x="1122" y="965"/>
                  </a:cubicBezTo>
                  <a:cubicBezTo>
                    <a:pt x="1121" y="968"/>
                    <a:pt x="1119" y="965"/>
                    <a:pt x="1118" y="965"/>
                  </a:cubicBezTo>
                  <a:cubicBezTo>
                    <a:pt x="1116" y="966"/>
                    <a:pt x="1115" y="969"/>
                    <a:pt x="1114" y="972"/>
                  </a:cubicBezTo>
                  <a:cubicBezTo>
                    <a:pt x="1109" y="971"/>
                    <a:pt x="1108" y="974"/>
                    <a:pt x="1106" y="977"/>
                  </a:cubicBezTo>
                  <a:cubicBezTo>
                    <a:pt x="1110" y="976"/>
                    <a:pt x="1110" y="973"/>
                    <a:pt x="1114" y="974"/>
                  </a:cubicBezTo>
                  <a:cubicBezTo>
                    <a:pt x="1118" y="982"/>
                    <a:pt x="1110" y="982"/>
                    <a:pt x="1107" y="987"/>
                  </a:cubicBezTo>
                  <a:cubicBezTo>
                    <a:pt x="1115" y="986"/>
                    <a:pt x="1119" y="980"/>
                    <a:pt x="1127" y="978"/>
                  </a:cubicBezTo>
                  <a:cubicBezTo>
                    <a:pt x="1128" y="981"/>
                    <a:pt x="1129" y="983"/>
                    <a:pt x="1130" y="984"/>
                  </a:cubicBezTo>
                  <a:cubicBezTo>
                    <a:pt x="1134" y="981"/>
                    <a:pt x="1140" y="978"/>
                    <a:pt x="1143" y="973"/>
                  </a:cubicBezTo>
                  <a:cubicBezTo>
                    <a:pt x="1153" y="977"/>
                    <a:pt x="1151" y="960"/>
                    <a:pt x="1158" y="958"/>
                  </a:cubicBezTo>
                  <a:cubicBezTo>
                    <a:pt x="1161" y="958"/>
                    <a:pt x="1161" y="961"/>
                    <a:pt x="1164" y="960"/>
                  </a:cubicBezTo>
                  <a:cubicBezTo>
                    <a:pt x="1171" y="957"/>
                    <a:pt x="1174" y="946"/>
                    <a:pt x="1184" y="948"/>
                  </a:cubicBezTo>
                  <a:close/>
                  <a:moveTo>
                    <a:pt x="215" y="940"/>
                  </a:moveTo>
                  <a:cubicBezTo>
                    <a:pt x="216" y="940"/>
                    <a:pt x="218" y="940"/>
                    <a:pt x="218" y="942"/>
                  </a:cubicBezTo>
                  <a:cubicBezTo>
                    <a:pt x="219" y="942"/>
                    <a:pt x="221" y="942"/>
                    <a:pt x="221" y="940"/>
                  </a:cubicBezTo>
                  <a:cubicBezTo>
                    <a:pt x="220" y="940"/>
                    <a:pt x="220" y="940"/>
                    <a:pt x="220" y="939"/>
                  </a:cubicBezTo>
                  <a:cubicBezTo>
                    <a:pt x="218" y="939"/>
                    <a:pt x="215" y="938"/>
                    <a:pt x="215" y="940"/>
                  </a:cubicBezTo>
                  <a:close/>
                  <a:moveTo>
                    <a:pt x="1064" y="943"/>
                  </a:moveTo>
                  <a:cubicBezTo>
                    <a:pt x="1065" y="946"/>
                    <a:pt x="1063" y="946"/>
                    <a:pt x="1062" y="948"/>
                  </a:cubicBezTo>
                  <a:cubicBezTo>
                    <a:pt x="1066" y="947"/>
                    <a:pt x="1065" y="950"/>
                    <a:pt x="1068" y="950"/>
                  </a:cubicBezTo>
                  <a:cubicBezTo>
                    <a:pt x="1069" y="948"/>
                    <a:pt x="1073" y="948"/>
                    <a:pt x="1072" y="944"/>
                  </a:cubicBezTo>
                  <a:cubicBezTo>
                    <a:pt x="1070" y="943"/>
                    <a:pt x="1069" y="948"/>
                    <a:pt x="1069" y="945"/>
                  </a:cubicBezTo>
                  <a:cubicBezTo>
                    <a:pt x="1069" y="944"/>
                    <a:pt x="1070" y="943"/>
                    <a:pt x="1070" y="942"/>
                  </a:cubicBezTo>
                  <a:cubicBezTo>
                    <a:pt x="1068" y="942"/>
                    <a:pt x="1067" y="940"/>
                    <a:pt x="1064" y="939"/>
                  </a:cubicBezTo>
                  <a:cubicBezTo>
                    <a:pt x="1063" y="944"/>
                    <a:pt x="1057" y="942"/>
                    <a:pt x="1058" y="948"/>
                  </a:cubicBezTo>
                  <a:cubicBezTo>
                    <a:pt x="1063" y="949"/>
                    <a:pt x="1061" y="944"/>
                    <a:pt x="1064" y="943"/>
                  </a:cubicBezTo>
                  <a:close/>
                  <a:moveTo>
                    <a:pt x="942" y="948"/>
                  </a:moveTo>
                  <a:cubicBezTo>
                    <a:pt x="942" y="944"/>
                    <a:pt x="942" y="944"/>
                    <a:pt x="942" y="944"/>
                  </a:cubicBezTo>
                  <a:cubicBezTo>
                    <a:pt x="939" y="943"/>
                    <a:pt x="939" y="949"/>
                    <a:pt x="942" y="948"/>
                  </a:cubicBezTo>
                  <a:close/>
                  <a:moveTo>
                    <a:pt x="1171" y="961"/>
                  </a:moveTo>
                  <a:cubicBezTo>
                    <a:pt x="1171" y="966"/>
                    <a:pt x="1164" y="965"/>
                    <a:pt x="1164" y="970"/>
                  </a:cubicBezTo>
                  <a:cubicBezTo>
                    <a:pt x="1176" y="963"/>
                    <a:pt x="1186" y="960"/>
                    <a:pt x="1195" y="950"/>
                  </a:cubicBezTo>
                  <a:cubicBezTo>
                    <a:pt x="1185" y="945"/>
                    <a:pt x="1181" y="960"/>
                    <a:pt x="1171" y="961"/>
                  </a:cubicBezTo>
                  <a:close/>
                  <a:moveTo>
                    <a:pt x="199" y="950"/>
                  </a:moveTo>
                  <a:cubicBezTo>
                    <a:pt x="197" y="950"/>
                    <a:pt x="194" y="950"/>
                    <a:pt x="195" y="952"/>
                  </a:cubicBezTo>
                  <a:cubicBezTo>
                    <a:pt x="197" y="952"/>
                    <a:pt x="199" y="952"/>
                    <a:pt x="199" y="950"/>
                  </a:cubicBezTo>
                  <a:close/>
                  <a:moveTo>
                    <a:pt x="72" y="952"/>
                  </a:moveTo>
                  <a:cubicBezTo>
                    <a:pt x="70" y="949"/>
                    <a:pt x="65" y="951"/>
                    <a:pt x="64" y="954"/>
                  </a:cubicBezTo>
                  <a:cubicBezTo>
                    <a:pt x="67" y="954"/>
                    <a:pt x="71" y="955"/>
                    <a:pt x="72" y="952"/>
                  </a:cubicBezTo>
                  <a:close/>
                  <a:moveTo>
                    <a:pt x="1136" y="954"/>
                  </a:moveTo>
                  <a:cubicBezTo>
                    <a:pt x="1139" y="955"/>
                    <a:pt x="1141" y="954"/>
                    <a:pt x="1140" y="951"/>
                  </a:cubicBezTo>
                  <a:cubicBezTo>
                    <a:pt x="1137" y="951"/>
                    <a:pt x="1137" y="951"/>
                    <a:pt x="1137" y="951"/>
                  </a:cubicBezTo>
                  <a:cubicBezTo>
                    <a:pt x="1138" y="952"/>
                    <a:pt x="1136" y="953"/>
                    <a:pt x="1136" y="954"/>
                  </a:cubicBezTo>
                  <a:close/>
                  <a:moveTo>
                    <a:pt x="90" y="958"/>
                  </a:moveTo>
                  <a:cubicBezTo>
                    <a:pt x="89" y="960"/>
                    <a:pt x="87" y="960"/>
                    <a:pt x="87" y="962"/>
                  </a:cubicBezTo>
                  <a:cubicBezTo>
                    <a:pt x="91" y="962"/>
                    <a:pt x="91" y="962"/>
                    <a:pt x="91" y="962"/>
                  </a:cubicBezTo>
                  <a:cubicBezTo>
                    <a:pt x="91" y="960"/>
                    <a:pt x="91" y="958"/>
                    <a:pt x="90" y="958"/>
                  </a:cubicBezTo>
                  <a:close/>
                  <a:moveTo>
                    <a:pt x="130" y="964"/>
                  </a:moveTo>
                  <a:cubicBezTo>
                    <a:pt x="134" y="965"/>
                    <a:pt x="135" y="959"/>
                    <a:pt x="133" y="958"/>
                  </a:cubicBezTo>
                  <a:cubicBezTo>
                    <a:pt x="132" y="959"/>
                    <a:pt x="128" y="961"/>
                    <a:pt x="130" y="964"/>
                  </a:cubicBezTo>
                  <a:close/>
                  <a:moveTo>
                    <a:pt x="236" y="965"/>
                  </a:moveTo>
                  <a:cubicBezTo>
                    <a:pt x="236" y="967"/>
                    <a:pt x="236" y="968"/>
                    <a:pt x="237" y="969"/>
                  </a:cubicBezTo>
                  <a:cubicBezTo>
                    <a:pt x="243" y="967"/>
                    <a:pt x="247" y="971"/>
                    <a:pt x="248" y="975"/>
                  </a:cubicBezTo>
                  <a:cubicBezTo>
                    <a:pt x="248" y="967"/>
                    <a:pt x="247" y="967"/>
                    <a:pt x="247" y="960"/>
                  </a:cubicBezTo>
                  <a:cubicBezTo>
                    <a:pt x="242" y="960"/>
                    <a:pt x="240" y="963"/>
                    <a:pt x="236" y="965"/>
                  </a:cubicBezTo>
                  <a:close/>
                  <a:moveTo>
                    <a:pt x="171" y="965"/>
                  </a:moveTo>
                  <a:cubicBezTo>
                    <a:pt x="167" y="965"/>
                    <a:pt x="167" y="968"/>
                    <a:pt x="164" y="969"/>
                  </a:cubicBezTo>
                  <a:cubicBezTo>
                    <a:pt x="168" y="969"/>
                    <a:pt x="170" y="968"/>
                    <a:pt x="171" y="965"/>
                  </a:cubicBezTo>
                  <a:close/>
                  <a:moveTo>
                    <a:pt x="1060" y="970"/>
                  </a:moveTo>
                  <a:cubicBezTo>
                    <a:pt x="1064" y="970"/>
                    <a:pt x="1066" y="969"/>
                    <a:pt x="1067" y="966"/>
                  </a:cubicBezTo>
                  <a:cubicBezTo>
                    <a:pt x="1064" y="967"/>
                    <a:pt x="1061" y="967"/>
                    <a:pt x="1060" y="970"/>
                  </a:cubicBezTo>
                  <a:close/>
                  <a:moveTo>
                    <a:pt x="187" y="977"/>
                  </a:moveTo>
                  <a:cubicBezTo>
                    <a:pt x="187" y="978"/>
                    <a:pt x="188" y="981"/>
                    <a:pt x="186" y="981"/>
                  </a:cubicBezTo>
                  <a:cubicBezTo>
                    <a:pt x="182" y="981"/>
                    <a:pt x="178" y="982"/>
                    <a:pt x="176" y="985"/>
                  </a:cubicBezTo>
                  <a:cubicBezTo>
                    <a:pt x="173" y="986"/>
                    <a:pt x="175" y="982"/>
                    <a:pt x="172" y="983"/>
                  </a:cubicBezTo>
                  <a:cubicBezTo>
                    <a:pt x="166" y="985"/>
                    <a:pt x="164" y="989"/>
                    <a:pt x="161" y="992"/>
                  </a:cubicBezTo>
                  <a:cubicBezTo>
                    <a:pt x="156" y="997"/>
                    <a:pt x="149" y="999"/>
                    <a:pt x="145" y="1001"/>
                  </a:cubicBezTo>
                  <a:cubicBezTo>
                    <a:pt x="159" y="1005"/>
                    <a:pt x="173" y="992"/>
                    <a:pt x="179" y="985"/>
                  </a:cubicBezTo>
                  <a:cubicBezTo>
                    <a:pt x="191" y="984"/>
                    <a:pt x="196" y="977"/>
                    <a:pt x="204" y="972"/>
                  </a:cubicBezTo>
                  <a:cubicBezTo>
                    <a:pt x="196" y="971"/>
                    <a:pt x="193" y="975"/>
                    <a:pt x="187" y="977"/>
                  </a:cubicBezTo>
                  <a:close/>
                  <a:moveTo>
                    <a:pt x="1174" y="972"/>
                  </a:moveTo>
                  <a:cubicBezTo>
                    <a:pt x="1175" y="975"/>
                    <a:pt x="1171" y="974"/>
                    <a:pt x="1172" y="977"/>
                  </a:cubicBezTo>
                  <a:cubicBezTo>
                    <a:pt x="1175" y="977"/>
                    <a:pt x="1177" y="973"/>
                    <a:pt x="1174" y="972"/>
                  </a:cubicBezTo>
                  <a:close/>
                  <a:moveTo>
                    <a:pt x="1190" y="976"/>
                  </a:moveTo>
                  <a:cubicBezTo>
                    <a:pt x="1185" y="977"/>
                    <a:pt x="1178" y="975"/>
                    <a:pt x="1177" y="980"/>
                  </a:cubicBezTo>
                  <a:cubicBezTo>
                    <a:pt x="1183" y="977"/>
                    <a:pt x="1187" y="984"/>
                    <a:pt x="1190" y="980"/>
                  </a:cubicBezTo>
                  <a:cubicBezTo>
                    <a:pt x="1185" y="980"/>
                    <a:pt x="1188" y="977"/>
                    <a:pt x="1190" y="976"/>
                  </a:cubicBezTo>
                  <a:close/>
                  <a:moveTo>
                    <a:pt x="989" y="985"/>
                  </a:moveTo>
                  <a:cubicBezTo>
                    <a:pt x="991" y="985"/>
                    <a:pt x="991" y="986"/>
                    <a:pt x="991" y="988"/>
                  </a:cubicBezTo>
                  <a:cubicBezTo>
                    <a:pt x="995" y="986"/>
                    <a:pt x="997" y="983"/>
                    <a:pt x="999" y="979"/>
                  </a:cubicBezTo>
                  <a:cubicBezTo>
                    <a:pt x="994" y="980"/>
                    <a:pt x="991" y="982"/>
                    <a:pt x="989" y="985"/>
                  </a:cubicBezTo>
                  <a:close/>
                  <a:moveTo>
                    <a:pt x="207" y="982"/>
                  </a:moveTo>
                  <a:cubicBezTo>
                    <a:pt x="210" y="985"/>
                    <a:pt x="216" y="983"/>
                    <a:pt x="219" y="982"/>
                  </a:cubicBezTo>
                  <a:cubicBezTo>
                    <a:pt x="217" y="981"/>
                    <a:pt x="211" y="979"/>
                    <a:pt x="207" y="982"/>
                  </a:cubicBezTo>
                  <a:close/>
                  <a:moveTo>
                    <a:pt x="4" y="982"/>
                  </a:moveTo>
                  <a:cubicBezTo>
                    <a:pt x="2" y="983"/>
                    <a:pt x="1" y="985"/>
                    <a:pt x="0" y="988"/>
                  </a:cubicBezTo>
                  <a:cubicBezTo>
                    <a:pt x="4" y="987"/>
                    <a:pt x="6" y="990"/>
                    <a:pt x="9" y="991"/>
                  </a:cubicBezTo>
                  <a:cubicBezTo>
                    <a:pt x="9" y="987"/>
                    <a:pt x="15" y="989"/>
                    <a:pt x="14" y="985"/>
                  </a:cubicBezTo>
                  <a:cubicBezTo>
                    <a:pt x="9" y="987"/>
                    <a:pt x="8" y="984"/>
                    <a:pt x="4" y="982"/>
                  </a:cubicBezTo>
                  <a:close/>
                  <a:moveTo>
                    <a:pt x="1088" y="991"/>
                  </a:moveTo>
                  <a:cubicBezTo>
                    <a:pt x="1090" y="987"/>
                    <a:pt x="1095" y="986"/>
                    <a:pt x="1099" y="986"/>
                  </a:cubicBezTo>
                  <a:cubicBezTo>
                    <a:pt x="1098" y="977"/>
                    <a:pt x="1086" y="988"/>
                    <a:pt x="1088" y="991"/>
                  </a:cubicBezTo>
                  <a:close/>
                  <a:moveTo>
                    <a:pt x="1136" y="986"/>
                  </a:moveTo>
                  <a:cubicBezTo>
                    <a:pt x="1138" y="986"/>
                    <a:pt x="1138" y="987"/>
                    <a:pt x="1139" y="988"/>
                  </a:cubicBezTo>
                  <a:cubicBezTo>
                    <a:pt x="1138" y="985"/>
                    <a:pt x="1142" y="987"/>
                    <a:pt x="1141" y="984"/>
                  </a:cubicBezTo>
                  <a:cubicBezTo>
                    <a:pt x="1139" y="984"/>
                    <a:pt x="1137" y="985"/>
                    <a:pt x="1136" y="986"/>
                  </a:cubicBezTo>
                  <a:close/>
                  <a:moveTo>
                    <a:pt x="1151" y="990"/>
                  </a:moveTo>
                  <a:cubicBezTo>
                    <a:pt x="1152" y="990"/>
                    <a:pt x="1153" y="991"/>
                    <a:pt x="1154" y="991"/>
                  </a:cubicBezTo>
                  <a:cubicBezTo>
                    <a:pt x="1153" y="998"/>
                    <a:pt x="1147" y="992"/>
                    <a:pt x="1146" y="995"/>
                  </a:cubicBezTo>
                  <a:cubicBezTo>
                    <a:pt x="1150" y="996"/>
                    <a:pt x="1151" y="999"/>
                    <a:pt x="1154" y="1000"/>
                  </a:cubicBezTo>
                  <a:cubicBezTo>
                    <a:pt x="1152" y="997"/>
                    <a:pt x="1153" y="993"/>
                    <a:pt x="1157" y="992"/>
                  </a:cubicBezTo>
                  <a:cubicBezTo>
                    <a:pt x="1156" y="991"/>
                    <a:pt x="1156" y="989"/>
                    <a:pt x="1155" y="988"/>
                  </a:cubicBezTo>
                  <a:cubicBezTo>
                    <a:pt x="1155" y="990"/>
                    <a:pt x="1150" y="987"/>
                    <a:pt x="1151" y="990"/>
                  </a:cubicBezTo>
                  <a:close/>
                  <a:moveTo>
                    <a:pt x="845" y="991"/>
                  </a:moveTo>
                  <a:cubicBezTo>
                    <a:pt x="842" y="993"/>
                    <a:pt x="834" y="994"/>
                    <a:pt x="836" y="998"/>
                  </a:cubicBezTo>
                  <a:cubicBezTo>
                    <a:pt x="839" y="996"/>
                    <a:pt x="843" y="995"/>
                    <a:pt x="845" y="991"/>
                  </a:cubicBezTo>
                  <a:close/>
                  <a:moveTo>
                    <a:pt x="996" y="992"/>
                  </a:moveTo>
                  <a:cubicBezTo>
                    <a:pt x="994" y="993"/>
                    <a:pt x="992" y="994"/>
                    <a:pt x="991" y="995"/>
                  </a:cubicBezTo>
                  <a:cubicBezTo>
                    <a:pt x="994" y="995"/>
                    <a:pt x="996" y="995"/>
                    <a:pt x="996" y="992"/>
                  </a:cubicBezTo>
                  <a:close/>
                  <a:moveTo>
                    <a:pt x="1031" y="997"/>
                  </a:moveTo>
                  <a:cubicBezTo>
                    <a:pt x="1031" y="995"/>
                    <a:pt x="1034" y="996"/>
                    <a:pt x="1035" y="994"/>
                  </a:cubicBezTo>
                  <a:cubicBezTo>
                    <a:pt x="1033" y="992"/>
                    <a:pt x="1028" y="996"/>
                    <a:pt x="1031" y="997"/>
                  </a:cubicBezTo>
                  <a:close/>
                  <a:moveTo>
                    <a:pt x="856" y="1002"/>
                  </a:moveTo>
                  <a:cubicBezTo>
                    <a:pt x="861" y="1004"/>
                    <a:pt x="865" y="997"/>
                    <a:pt x="869" y="995"/>
                  </a:cubicBezTo>
                  <a:cubicBezTo>
                    <a:pt x="865" y="998"/>
                    <a:pt x="858" y="994"/>
                    <a:pt x="854" y="1000"/>
                  </a:cubicBezTo>
                  <a:cubicBezTo>
                    <a:pt x="856" y="1001"/>
                    <a:pt x="858" y="997"/>
                    <a:pt x="859" y="999"/>
                  </a:cubicBezTo>
                  <a:cubicBezTo>
                    <a:pt x="858" y="999"/>
                    <a:pt x="857" y="1000"/>
                    <a:pt x="856" y="1002"/>
                  </a:cubicBezTo>
                  <a:close/>
                  <a:moveTo>
                    <a:pt x="882" y="994"/>
                  </a:moveTo>
                  <a:cubicBezTo>
                    <a:pt x="880" y="996"/>
                    <a:pt x="873" y="997"/>
                    <a:pt x="876" y="1001"/>
                  </a:cubicBezTo>
                  <a:cubicBezTo>
                    <a:pt x="880" y="1001"/>
                    <a:pt x="884" y="997"/>
                    <a:pt x="882" y="994"/>
                  </a:cubicBezTo>
                  <a:close/>
                  <a:moveTo>
                    <a:pt x="327" y="1005"/>
                  </a:moveTo>
                  <a:cubicBezTo>
                    <a:pt x="328" y="1004"/>
                    <a:pt x="332" y="1005"/>
                    <a:pt x="331" y="1002"/>
                  </a:cubicBezTo>
                  <a:cubicBezTo>
                    <a:pt x="329" y="1002"/>
                    <a:pt x="325" y="1004"/>
                    <a:pt x="327" y="1005"/>
                  </a:cubicBezTo>
                  <a:close/>
                  <a:moveTo>
                    <a:pt x="126" y="1017"/>
                  </a:moveTo>
                  <a:cubicBezTo>
                    <a:pt x="133" y="1015"/>
                    <a:pt x="141" y="1013"/>
                    <a:pt x="143" y="1006"/>
                  </a:cubicBezTo>
                  <a:cubicBezTo>
                    <a:pt x="136" y="1000"/>
                    <a:pt x="127" y="1008"/>
                    <a:pt x="126" y="1017"/>
                  </a:cubicBezTo>
                  <a:close/>
                  <a:moveTo>
                    <a:pt x="825" y="1024"/>
                  </a:moveTo>
                  <a:cubicBezTo>
                    <a:pt x="837" y="1021"/>
                    <a:pt x="845" y="1013"/>
                    <a:pt x="852" y="1005"/>
                  </a:cubicBezTo>
                  <a:cubicBezTo>
                    <a:pt x="840" y="1006"/>
                    <a:pt x="834" y="1017"/>
                    <a:pt x="825" y="1018"/>
                  </a:cubicBezTo>
                  <a:cubicBezTo>
                    <a:pt x="827" y="1021"/>
                    <a:pt x="822" y="1022"/>
                    <a:pt x="825" y="1024"/>
                  </a:cubicBezTo>
                  <a:close/>
                  <a:moveTo>
                    <a:pt x="834" y="1010"/>
                  </a:moveTo>
                  <a:cubicBezTo>
                    <a:pt x="836" y="1007"/>
                    <a:pt x="840" y="1009"/>
                    <a:pt x="840" y="1006"/>
                  </a:cubicBezTo>
                  <a:cubicBezTo>
                    <a:pt x="838" y="1004"/>
                    <a:pt x="830" y="1007"/>
                    <a:pt x="834" y="1010"/>
                  </a:cubicBezTo>
                  <a:close/>
                  <a:moveTo>
                    <a:pt x="828" y="1006"/>
                  </a:moveTo>
                  <a:cubicBezTo>
                    <a:pt x="828" y="1009"/>
                    <a:pt x="824" y="1008"/>
                    <a:pt x="824" y="1011"/>
                  </a:cubicBezTo>
                  <a:cubicBezTo>
                    <a:pt x="827" y="1012"/>
                    <a:pt x="830" y="1012"/>
                    <a:pt x="832" y="1011"/>
                  </a:cubicBezTo>
                  <a:cubicBezTo>
                    <a:pt x="831" y="1009"/>
                    <a:pt x="830" y="1007"/>
                    <a:pt x="828" y="1006"/>
                  </a:cubicBezTo>
                  <a:close/>
                  <a:moveTo>
                    <a:pt x="985" y="1009"/>
                  </a:moveTo>
                  <a:cubicBezTo>
                    <a:pt x="977" y="1010"/>
                    <a:pt x="972" y="1015"/>
                    <a:pt x="967" y="1019"/>
                  </a:cubicBezTo>
                  <a:cubicBezTo>
                    <a:pt x="976" y="1019"/>
                    <a:pt x="982" y="1015"/>
                    <a:pt x="985" y="1009"/>
                  </a:cubicBezTo>
                  <a:close/>
                  <a:moveTo>
                    <a:pt x="1131" y="1012"/>
                  </a:moveTo>
                  <a:cubicBezTo>
                    <a:pt x="1133" y="1012"/>
                    <a:pt x="1135" y="1011"/>
                    <a:pt x="1136" y="1009"/>
                  </a:cubicBezTo>
                  <a:cubicBezTo>
                    <a:pt x="1133" y="1009"/>
                    <a:pt x="1131" y="1009"/>
                    <a:pt x="1131" y="1012"/>
                  </a:cubicBezTo>
                  <a:close/>
                  <a:moveTo>
                    <a:pt x="816" y="1013"/>
                  </a:moveTo>
                  <a:cubicBezTo>
                    <a:pt x="813" y="1013"/>
                    <a:pt x="810" y="1014"/>
                    <a:pt x="808" y="1016"/>
                  </a:cubicBezTo>
                  <a:cubicBezTo>
                    <a:pt x="811" y="1015"/>
                    <a:pt x="815" y="1015"/>
                    <a:pt x="816" y="1013"/>
                  </a:cubicBezTo>
                  <a:close/>
                  <a:moveTo>
                    <a:pt x="937" y="1026"/>
                  </a:moveTo>
                  <a:cubicBezTo>
                    <a:pt x="942" y="1026"/>
                    <a:pt x="945" y="1024"/>
                    <a:pt x="948" y="1021"/>
                  </a:cubicBezTo>
                  <a:cubicBezTo>
                    <a:pt x="947" y="1020"/>
                    <a:pt x="947" y="1017"/>
                    <a:pt x="946" y="1017"/>
                  </a:cubicBezTo>
                  <a:cubicBezTo>
                    <a:pt x="945" y="1018"/>
                    <a:pt x="942" y="1019"/>
                    <a:pt x="943" y="1016"/>
                  </a:cubicBezTo>
                  <a:cubicBezTo>
                    <a:pt x="938" y="1018"/>
                    <a:pt x="940" y="1022"/>
                    <a:pt x="937" y="1026"/>
                  </a:cubicBezTo>
                  <a:close/>
                  <a:moveTo>
                    <a:pt x="239" y="1024"/>
                  </a:moveTo>
                  <a:cubicBezTo>
                    <a:pt x="239" y="1023"/>
                    <a:pt x="244" y="1021"/>
                    <a:pt x="241" y="1019"/>
                  </a:cubicBezTo>
                  <a:cubicBezTo>
                    <a:pt x="241" y="1021"/>
                    <a:pt x="235" y="1022"/>
                    <a:pt x="239" y="1024"/>
                  </a:cubicBezTo>
                  <a:close/>
                  <a:moveTo>
                    <a:pt x="976" y="1035"/>
                  </a:moveTo>
                  <a:cubicBezTo>
                    <a:pt x="977" y="1036"/>
                    <a:pt x="983" y="1034"/>
                    <a:pt x="983" y="1030"/>
                  </a:cubicBezTo>
                  <a:cubicBezTo>
                    <a:pt x="976" y="1034"/>
                    <a:pt x="962" y="1038"/>
                    <a:pt x="956" y="1044"/>
                  </a:cubicBezTo>
                  <a:cubicBezTo>
                    <a:pt x="965" y="1044"/>
                    <a:pt x="970" y="1039"/>
                    <a:pt x="976" y="1035"/>
                  </a:cubicBezTo>
                  <a:close/>
                  <a:moveTo>
                    <a:pt x="978" y="1043"/>
                  </a:moveTo>
                  <a:cubicBezTo>
                    <a:pt x="975" y="1043"/>
                    <a:pt x="973" y="1045"/>
                    <a:pt x="972" y="1046"/>
                  </a:cubicBezTo>
                  <a:cubicBezTo>
                    <a:pt x="974" y="1046"/>
                    <a:pt x="978" y="1046"/>
                    <a:pt x="978" y="1043"/>
                  </a:cubicBezTo>
                  <a:close/>
                  <a:moveTo>
                    <a:pt x="245" y="1049"/>
                  </a:moveTo>
                  <a:cubicBezTo>
                    <a:pt x="243" y="1053"/>
                    <a:pt x="242" y="1059"/>
                    <a:pt x="240" y="1062"/>
                  </a:cubicBezTo>
                  <a:cubicBezTo>
                    <a:pt x="248" y="1060"/>
                    <a:pt x="255" y="1056"/>
                    <a:pt x="258" y="1048"/>
                  </a:cubicBezTo>
                  <a:cubicBezTo>
                    <a:pt x="254" y="1051"/>
                    <a:pt x="250" y="1050"/>
                    <a:pt x="245" y="1049"/>
                  </a:cubicBezTo>
                  <a:close/>
                  <a:moveTo>
                    <a:pt x="921" y="1054"/>
                  </a:moveTo>
                  <a:cubicBezTo>
                    <a:pt x="923" y="1053"/>
                    <a:pt x="932" y="1052"/>
                    <a:pt x="933" y="1048"/>
                  </a:cubicBezTo>
                  <a:cubicBezTo>
                    <a:pt x="930" y="1050"/>
                    <a:pt x="923" y="1050"/>
                    <a:pt x="921" y="1054"/>
                  </a:cubicBezTo>
                  <a:close/>
                  <a:moveTo>
                    <a:pt x="926" y="1062"/>
                  </a:moveTo>
                  <a:cubicBezTo>
                    <a:pt x="928" y="1057"/>
                    <a:pt x="934" y="1057"/>
                    <a:pt x="938" y="1054"/>
                  </a:cubicBezTo>
                  <a:cubicBezTo>
                    <a:pt x="931" y="1054"/>
                    <a:pt x="925" y="1057"/>
                    <a:pt x="921" y="1060"/>
                  </a:cubicBezTo>
                  <a:cubicBezTo>
                    <a:pt x="922" y="1061"/>
                    <a:pt x="925" y="1061"/>
                    <a:pt x="926" y="1062"/>
                  </a:cubicBezTo>
                  <a:close/>
                  <a:moveTo>
                    <a:pt x="768" y="1057"/>
                  </a:moveTo>
                  <a:cubicBezTo>
                    <a:pt x="762" y="1054"/>
                    <a:pt x="760" y="1062"/>
                    <a:pt x="755" y="1060"/>
                  </a:cubicBezTo>
                  <a:cubicBezTo>
                    <a:pt x="755" y="1063"/>
                    <a:pt x="757" y="1063"/>
                    <a:pt x="758" y="1064"/>
                  </a:cubicBezTo>
                  <a:cubicBezTo>
                    <a:pt x="761" y="1060"/>
                    <a:pt x="766" y="1061"/>
                    <a:pt x="768" y="1057"/>
                  </a:cubicBezTo>
                  <a:close/>
                  <a:moveTo>
                    <a:pt x="718" y="1059"/>
                  </a:moveTo>
                  <a:cubicBezTo>
                    <a:pt x="715" y="1059"/>
                    <a:pt x="713" y="1060"/>
                    <a:pt x="712" y="1062"/>
                  </a:cubicBezTo>
                  <a:cubicBezTo>
                    <a:pt x="713" y="1062"/>
                    <a:pt x="713" y="1063"/>
                    <a:pt x="712" y="1064"/>
                  </a:cubicBezTo>
                  <a:cubicBezTo>
                    <a:pt x="715" y="1063"/>
                    <a:pt x="718" y="1062"/>
                    <a:pt x="718" y="1059"/>
                  </a:cubicBezTo>
                  <a:close/>
                  <a:moveTo>
                    <a:pt x="906" y="1070"/>
                  </a:moveTo>
                  <a:cubicBezTo>
                    <a:pt x="911" y="1069"/>
                    <a:pt x="915" y="1067"/>
                    <a:pt x="919" y="1064"/>
                  </a:cubicBezTo>
                  <a:cubicBezTo>
                    <a:pt x="919" y="1064"/>
                    <a:pt x="918" y="1063"/>
                    <a:pt x="918" y="1062"/>
                  </a:cubicBezTo>
                  <a:cubicBezTo>
                    <a:pt x="914" y="1065"/>
                    <a:pt x="906" y="1064"/>
                    <a:pt x="906" y="1070"/>
                  </a:cubicBezTo>
                  <a:close/>
                  <a:moveTo>
                    <a:pt x="524" y="1069"/>
                  </a:moveTo>
                  <a:cubicBezTo>
                    <a:pt x="524" y="1066"/>
                    <a:pt x="526" y="1066"/>
                    <a:pt x="526" y="1063"/>
                  </a:cubicBezTo>
                  <a:cubicBezTo>
                    <a:pt x="523" y="1062"/>
                    <a:pt x="523" y="1065"/>
                    <a:pt x="522" y="1063"/>
                  </a:cubicBezTo>
                  <a:cubicBezTo>
                    <a:pt x="522" y="1069"/>
                    <a:pt x="515" y="1064"/>
                    <a:pt x="515" y="1068"/>
                  </a:cubicBezTo>
                  <a:cubicBezTo>
                    <a:pt x="516" y="1070"/>
                    <a:pt x="521" y="1068"/>
                    <a:pt x="524" y="1069"/>
                  </a:cubicBezTo>
                  <a:close/>
                  <a:moveTo>
                    <a:pt x="678" y="1074"/>
                  </a:moveTo>
                  <a:cubicBezTo>
                    <a:pt x="691" y="1077"/>
                    <a:pt x="702" y="1069"/>
                    <a:pt x="710" y="1063"/>
                  </a:cubicBezTo>
                  <a:cubicBezTo>
                    <a:pt x="699" y="1065"/>
                    <a:pt x="688" y="1067"/>
                    <a:pt x="682" y="1073"/>
                  </a:cubicBezTo>
                  <a:cubicBezTo>
                    <a:pt x="682" y="1072"/>
                    <a:pt x="682" y="1071"/>
                    <a:pt x="681" y="1070"/>
                  </a:cubicBezTo>
                  <a:cubicBezTo>
                    <a:pt x="682" y="1074"/>
                    <a:pt x="677" y="1071"/>
                    <a:pt x="678" y="1074"/>
                  </a:cubicBezTo>
                  <a:close/>
                  <a:moveTo>
                    <a:pt x="747" y="1066"/>
                  </a:moveTo>
                  <a:cubicBezTo>
                    <a:pt x="736" y="1067"/>
                    <a:pt x="724" y="1073"/>
                    <a:pt x="716" y="1078"/>
                  </a:cubicBezTo>
                  <a:cubicBezTo>
                    <a:pt x="727" y="1080"/>
                    <a:pt x="733" y="1070"/>
                    <a:pt x="744" y="1070"/>
                  </a:cubicBezTo>
                  <a:cubicBezTo>
                    <a:pt x="743" y="1067"/>
                    <a:pt x="746" y="1067"/>
                    <a:pt x="747" y="1066"/>
                  </a:cubicBezTo>
                  <a:close/>
                  <a:moveTo>
                    <a:pt x="1029" y="1088"/>
                  </a:moveTo>
                  <a:cubicBezTo>
                    <a:pt x="1035" y="1088"/>
                    <a:pt x="1051" y="1081"/>
                    <a:pt x="1048" y="1075"/>
                  </a:cubicBezTo>
                  <a:cubicBezTo>
                    <a:pt x="1043" y="1080"/>
                    <a:pt x="1034" y="1083"/>
                    <a:pt x="1029" y="1088"/>
                  </a:cubicBezTo>
                  <a:close/>
                  <a:moveTo>
                    <a:pt x="402" y="1084"/>
                  </a:moveTo>
                  <a:cubicBezTo>
                    <a:pt x="402" y="1086"/>
                    <a:pt x="399" y="1085"/>
                    <a:pt x="399" y="1086"/>
                  </a:cubicBezTo>
                  <a:cubicBezTo>
                    <a:pt x="402" y="1085"/>
                    <a:pt x="399" y="1089"/>
                    <a:pt x="402" y="1089"/>
                  </a:cubicBezTo>
                  <a:cubicBezTo>
                    <a:pt x="403" y="1088"/>
                    <a:pt x="405" y="1085"/>
                    <a:pt x="402" y="1084"/>
                  </a:cubicBezTo>
                  <a:close/>
                  <a:moveTo>
                    <a:pt x="710" y="1088"/>
                  </a:moveTo>
                  <a:cubicBezTo>
                    <a:pt x="708" y="1090"/>
                    <a:pt x="702" y="1089"/>
                    <a:pt x="702" y="1093"/>
                  </a:cubicBezTo>
                  <a:cubicBezTo>
                    <a:pt x="704" y="1094"/>
                    <a:pt x="707" y="1094"/>
                    <a:pt x="711" y="1094"/>
                  </a:cubicBezTo>
                  <a:cubicBezTo>
                    <a:pt x="712" y="1092"/>
                    <a:pt x="713" y="1089"/>
                    <a:pt x="710" y="1088"/>
                  </a:cubicBezTo>
                  <a:close/>
                  <a:moveTo>
                    <a:pt x="710" y="1097"/>
                  </a:moveTo>
                  <a:cubicBezTo>
                    <a:pt x="712" y="1098"/>
                    <a:pt x="715" y="1096"/>
                    <a:pt x="714" y="1099"/>
                  </a:cubicBezTo>
                  <a:cubicBezTo>
                    <a:pt x="709" y="1100"/>
                    <a:pt x="709" y="1101"/>
                    <a:pt x="709" y="1105"/>
                  </a:cubicBezTo>
                  <a:cubicBezTo>
                    <a:pt x="711" y="1105"/>
                    <a:pt x="713" y="1105"/>
                    <a:pt x="714" y="1107"/>
                  </a:cubicBezTo>
                  <a:cubicBezTo>
                    <a:pt x="711" y="1108"/>
                    <a:pt x="710" y="1107"/>
                    <a:pt x="710" y="1109"/>
                  </a:cubicBezTo>
                  <a:cubicBezTo>
                    <a:pt x="715" y="1109"/>
                    <a:pt x="718" y="1106"/>
                    <a:pt x="721" y="1104"/>
                  </a:cubicBezTo>
                  <a:cubicBezTo>
                    <a:pt x="718" y="1103"/>
                    <a:pt x="716" y="1107"/>
                    <a:pt x="714" y="1104"/>
                  </a:cubicBezTo>
                  <a:cubicBezTo>
                    <a:pt x="717" y="1103"/>
                    <a:pt x="722" y="1099"/>
                    <a:pt x="725" y="1101"/>
                  </a:cubicBezTo>
                  <a:cubicBezTo>
                    <a:pt x="725" y="1103"/>
                    <a:pt x="722" y="1102"/>
                    <a:pt x="722" y="1104"/>
                  </a:cubicBezTo>
                  <a:cubicBezTo>
                    <a:pt x="725" y="1106"/>
                    <a:pt x="729" y="1104"/>
                    <a:pt x="731" y="1102"/>
                  </a:cubicBezTo>
                  <a:cubicBezTo>
                    <a:pt x="728" y="1102"/>
                    <a:pt x="726" y="1099"/>
                    <a:pt x="728" y="1097"/>
                  </a:cubicBezTo>
                  <a:cubicBezTo>
                    <a:pt x="726" y="1097"/>
                    <a:pt x="724" y="1098"/>
                    <a:pt x="724" y="1096"/>
                  </a:cubicBezTo>
                  <a:cubicBezTo>
                    <a:pt x="724" y="1094"/>
                    <a:pt x="727" y="1095"/>
                    <a:pt x="727" y="1094"/>
                  </a:cubicBezTo>
                  <a:cubicBezTo>
                    <a:pt x="725" y="1092"/>
                    <a:pt x="723" y="1090"/>
                    <a:pt x="721" y="1089"/>
                  </a:cubicBezTo>
                  <a:cubicBezTo>
                    <a:pt x="720" y="1095"/>
                    <a:pt x="712" y="1092"/>
                    <a:pt x="710" y="1097"/>
                  </a:cubicBezTo>
                  <a:close/>
                  <a:moveTo>
                    <a:pt x="939" y="1102"/>
                  </a:moveTo>
                  <a:cubicBezTo>
                    <a:pt x="932" y="1106"/>
                    <a:pt x="924" y="1109"/>
                    <a:pt x="917" y="1113"/>
                  </a:cubicBezTo>
                  <a:cubicBezTo>
                    <a:pt x="928" y="1113"/>
                    <a:pt x="933" y="1105"/>
                    <a:pt x="940" y="1105"/>
                  </a:cubicBezTo>
                  <a:cubicBezTo>
                    <a:pt x="940" y="1104"/>
                    <a:pt x="941" y="1102"/>
                    <a:pt x="939" y="1102"/>
                  </a:cubicBezTo>
                  <a:close/>
                  <a:moveTo>
                    <a:pt x="625" y="1108"/>
                  </a:moveTo>
                  <a:cubicBezTo>
                    <a:pt x="629" y="1107"/>
                    <a:pt x="634" y="1107"/>
                    <a:pt x="635" y="1104"/>
                  </a:cubicBezTo>
                  <a:cubicBezTo>
                    <a:pt x="631" y="1105"/>
                    <a:pt x="628" y="1105"/>
                    <a:pt x="625" y="1108"/>
                  </a:cubicBezTo>
                  <a:close/>
                  <a:moveTo>
                    <a:pt x="682" y="1117"/>
                  </a:moveTo>
                  <a:cubicBezTo>
                    <a:pt x="685" y="1117"/>
                    <a:pt x="695" y="1117"/>
                    <a:pt x="697" y="1113"/>
                  </a:cubicBezTo>
                  <a:cubicBezTo>
                    <a:pt x="693" y="1112"/>
                    <a:pt x="692" y="1113"/>
                    <a:pt x="688" y="1113"/>
                  </a:cubicBezTo>
                  <a:cubicBezTo>
                    <a:pt x="684" y="1110"/>
                    <a:pt x="689" y="1110"/>
                    <a:pt x="689" y="1108"/>
                  </a:cubicBezTo>
                  <a:cubicBezTo>
                    <a:pt x="682" y="1108"/>
                    <a:pt x="687" y="1111"/>
                    <a:pt x="682" y="1113"/>
                  </a:cubicBezTo>
                  <a:cubicBezTo>
                    <a:pt x="686" y="1115"/>
                    <a:pt x="683" y="1115"/>
                    <a:pt x="682" y="1117"/>
                  </a:cubicBezTo>
                  <a:close/>
                  <a:moveTo>
                    <a:pt x="561" y="1110"/>
                  </a:moveTo>
                  <a:cubicBezTo>
                    <a:pt x="558" y="1112"/>
                    <a:pt x="550" y="1108"/>
                    <a:pt x="547" y="1112"/>
                  </a:cubicBezTo>
                  <a:cubicBezTo>
                    <a:pt x="551" y="1114"/>
                    <a:pt x="560" y="1114"/>
                    <a:pt x="561" y="1110"/>
                  </a:cubicBezTo>
                  <a:close/>
                  <a:moveTo>
                    <a:pt x="870" y="1113"/>
                  </a:moveTo>
                  <a:cubicBezTo>
                    <a:pt x="867" y="1113"/>
                    <a:pt x="866" y="1115"/>
                    <a:pt x="863" y="1115"/>
                  </a:cubicBezTo>
                  <a:cubicBezTo>
                    <a:pt x="865" y="1119"/>
                    <a:pt x="863" y="1120"/>
                    <a:pt x="862" y="1122"/>
                  </a:cubicBezTo>
                  <a:cubicBezTo>
                    <a:pt x="871" y="1122"/>
                    <a:pt x="869" y="1120"/>
                    <a:pt x="870" y="1113"/>
                  </a:cubicBezTo>
                  <a:close/>
                  <a:moveTo>
                    <a:pt x="809" y="1121"/>
                  </a:moveTo>
                  <a:cubicBezTo>
                    <a:pt x="806" y="1121"/>
                    <a:pt x="802" y="1120"/>
                    <a:pt x="801" y="1123"/>
                  </a:cubicBezTo>
                  <a:cubicBezTo>
                    <a:pt x="804" y="1123"/>
                    <a:pt x="807" y="1122"/>
                    <a:pt x="809" y="1121"/>
                  </a:cubicBezTo>
                  <a:close/>
                  <a:moveTo>
                    <a:pt x="742" y="1145"/>
                  </a:moveTo>
                  <a:cubicBezTo>
                    <a:pt x="746" y="1144"/>
                    <a:pt x="748" y="1141"/>
                    <a:pt x="749" y="1137"/>
                  </a:cubicBezTo>
                  <a:cubicBezTo>
                    <a:pt x="745" y="1140"/>
                    <a:pt x="743" y="1140"/>
                    <a:pt x="742" y="1145"/>
                  </a:cubicBezTo>
                  <a:close/>
                  <a:moveTo>
                    <a:pt x="571" y="1138"/>
                  </a:moveTo>
                  <a:cubicBezTo>
                    <a:pt x="568" y="1141"/>
                    <a:pt x="562" y="1142"/>
                    <a:pt x="559" y="1145"/>
                  </a:cubicBezTo>
                  <a:cubicBezTo>
                    <a:pt x="564" y="1147"/>
                    <a:pt x="569" y="1142"/>
                    <a:pt x="571" y="1138"/>
                  </a:cubicBezTo>
                  <a:close/>
                  <a:moveTo>
                    <a:pt x="611" y="1147"/>
                  </a:moveTo>
                  <a:cubicBezTo>
                    <a:pt x="609" y="1143"/>
                    <a:pt x="603" y="1146"/>
                    <a:pt x="602" y="1148"/>
                  </a:cubicBezTo>
                  <a:cubicBezTo>
                    <a:pt x="606" y="1148"/>
                    <a:pt x="610" y="1149"/>
                    <a:pt x="611" y="1147"/>
                  </a:cubicBezTo>
                  <a:close/>
                  <a:moveTo>
                    <a:pt x="634" y="1152"/>
                  </a:moveTo>
                  <a:cubicBezTo>
                    <a:pt x="638" y="1153"/>
                    <a:pt x="644" y="1149"/>
                    <a:pt x="649" y="1148"/>
                  </a:cubicBezTo>
                  <a:cubicBezTo>
                    <a:pt x="644" y="1148"/>
                    <a:pt x="637" y="1148"/>
                    <a:pt x="634" y="1152"/>
                  </a:cubicBezTo>
                  <a:close/>
                  <a:moveTo>
                    <a:pt x="695" y="1156"/>
                  </a:moveTo>
                  <a:cubicBezTo>
                    <a:pt x="689" y="1154"/>
                    <a:pt x="686" y="1160"/>
                    <a:pt x="681" y="1161"/>
                  </a:cubicBezTo>
                  <a:cubicBezTo>
                    <a:pt x="681" y="1161"/>
                    <a:pt x="680" y="1159"/>
                    <a:pt x="678" y="1160"/>
                  </a:cubicBezTo>
                  <a:cubicBezTo>
                    <a:pt x="674" y="1160"/>
                    <a:pt x="669" y="1166"/>
                    <a:pt x="662" y="1165"/>
                  </a:cubicBezTo>
                  <a:cubicBezTo>
                    <a:pt x="667" y="1171"/>
                    <a:pt x="677" y="1165"/>
                    <a:pt x="686" y="1162"/>
                  </a:cubicBezTo>
                  <a:cubicBezTo>
                    <a:pt x="693" y="1160"/>
                    <a:pt x="701" y="1159"/>
                    <a:pt x="708" y="1157"/>
                  </a:cubicBezTo>
                  <a:cubicBezTo>
                    <a:pt x="706" y="1151"/>
                    <a:pt x="697" y="1151"/>
                    <a:pt x="695" y="1156"/>
                  </a:cubicBezTo>
                  <a:close/>
                  <a:moveTo>
                    <a:pt x="557" y="1166"/>
                  </a:moveTo>
                  <a:cubicBezTo>
                    <a:pt x="557" y="1170"/>
                    <a:pt x="558" y="1171"/>
                    <a:pt x="559" y="1174"/>
                  </a:cubicBezTo>
                  <a:cubicBezTo>
                    <a:pt x="571" y="1173"/>
                    <a:pt x="577" y="1170"/>
                    <a:pt x="582" y="1160"/>
                  </a:cubicBezTo>
                  <a:cubicBezTo>
                    <a:pt x="572" y="1156"/>
                    <a:pt x="566" y="1165"/>
                    <a:pt x="557" y="1166"/>
                  </a:cubicBezTo>
                  <a:close/>
                  <a:moveTo>
                    <a:pt x="605" y="1161"/>
                  </a:moveTo>
                  <a:cubicBezTo>
                    <a:pt x="607" y="1163"/>
                    <a:pt x="614" y="1162"/>
                    <a:pt x="615" y="1160"/>
                  </a:cubicBezTo>
                  <a:cubicBezTo>
                    <a:pt x="612" y="1161"/>
                    <a:pt x="605" y="1158"/>
                    <a:pt x="605" y="1161"/>
                  </a:cubicBezTo>
                  <a:close/>
                  <a:moveTo>
                    <a:pt x="606" y="1170"/>
                  </a:moveTo>
                  <a:cubicBezTo>
                    <a:pt x="606" y="1168"/>
                    <a:pt x="604" y="1167"/>
                    <a:pt x="605" y="1164"/>
                  </a:cubicBezTo>
                  <a:cubicBezTo>
                    <a:pt x="601" y="1165"/>
                    <a:pt x="602" y="1162"/>
                    <a:pt x="599" y="1162"/>
                  </a:cubicBezTo>
                  <a:cubicBezTo>
                    <a:pt x="599" y="1164"/>
                    <a:pt x="599" y="1164"/>
                    <a:pt x="599" y="1164"/>
                  </a:cubicBezTo>
                  <a:cubicBezTo>
                    <a:pt x="598" y="1164"/>
                    <a:pt x="598" y="1164"/>
                    <a:pt x="598" y="1165"/>
                  </a:cubicBezTo>
                  <a:cubicBezTo>
                    <a:pt x="601" y="1165"/>
                    <a:pt x="604" y="1165"/>
                    <a:pt x="604" y="1168"/>
                  </a:cubicBezTo>
                  <a:cubicBezTo>
                    <a:pt x="601" y="1168"/>
                    <a:pt x="598" y="1169"/>
                    <a:pt x="595" y="1171"/>
                  </a:cubicBezTo>
                  <a:cubicBezTo>
                    <a:pt x="599" y="1174"/>
                    <a:pt x="602" y="1170"/>
                    <a:pt x="606" y="1170"/>
                  </a:cubicBezTo>
                  <a:close/>
                  <a:moveTo>
                    <a:pt x="811" y="1194"/>
                  </a:moveTo>
                  <a:cubicBezTo>
                    <a:pt x="821" y="1191"/>
                    <a:pt x="837" y="1185"/>
                    <a:pt x="847" y="1179"/>
                  </a:cubicBezTo>
                  <a:cubicBezTo>
                    <a:pt x="838" y="1180"/>
                    <a:pt x="830" y="1185"/>
                    <a:pt x="822" y="1188"/>
                  </a:cubicBezTo>
                  <a:cubicBezTo>
                    <a:pt x="819" y="1189"/>
                    <a:pt x="811" y="1188"/>
                    <a:pt x="811" y="1194"/>
                  </a:cubicBezTo>
                  <a:close/>
                  <a:moveTo>
                    <a:pt x="569" y="1181"/>
                  </a:moveTo>
                  <a:cubicBezTo>
                    <a:pt x="567" y="1182"/>
                    <a:pt x="563" y="1182"/>
                    <a:pt x="563" y="1185"/>
                  </a:cubicBezTo>
                  <a:cubicBezTo>
                    <a:pt x="566" y="1184"/>
                    <a:pt x="574" y="1187"/>
                    <a:pt x="577" y="1184"/>
                  </a:cubicBezTo>
                  <a:cubicBezTo>
                    <a:pt x="574" y="1183"/>
                    <a:pt x="568" y="1186"/>
                    <a:pt x="569" y="1181"/>
                  </a:cubicBezTo>
                  <a:close/>
                  <a:moveTo>
                    <a:pt x="596" y="1188"/>
                  </a:moveTo>
                  <a:cubicBezTo>
                    <a:pt x="598" y="1188"/>
                    <a:pt x="599" y="1189"/>
                    <a:pt x="599" y="1191"/>
                  </a:cubicBezTo>
                  <a:cubicBezTo>
                    <a:pt x="604" y="1191"/>
                    <a:pt x="609" y="1191"/>
                    <a:pt x="612" y="1188"/>
                  </a:cubicBezTo>
                  <a:cubicBezTo>
                    <a:pt x="606" y="1188"/>
                    <a:pt x="602" y="1187"/>
                    <a:pt x="596" y="1188"/>
                  </a:cubicBezTo>
                  <a:close/>
                  <a:moveTo>
                    <a:pt x="1057" y="131"/>
                  </a:moveTo>
                  <a:cubicBezTo>
                    <a:pt x="1067" y="127"/>
                    <a:pt x="1072" y="123"/>
                    <a:pt x="1082" y="118"/>
                  </a:cubicBezTo>
                  <a:cubicBezTo>
                    <a:pt x="1083" y="123"/>
                    <a:pt x="1077" y="128"/>
                    <a:pt x="1081" y="129"/>
                  </a:cubicBezTo>
                  <a:cubicBezTo>
                    <a:pt x="1086" y="124"/>
                    <a:pt x="1095" y="123"/>
                    <a:pt x="1102" y="116"/>
                  </a:cubicBezTo>
                  <a:cubicBezTo>
                    <a:pt x="1102" y="118"/>
                    <a:pt x="1103" y="117"/>
                    <a:pt x="1103" y="118"/>
                  </a:cubicBezTo>
                  <a:cubicBezTo>
                    <a:pt x="1104" y="130"/>
                    <a:pt x="1088" y="126"/>
                    <a:pt x="1085" y="135"/>
                  </a:cubicBezTo>
                  <a:cubicBezTo>
                    <a:pt x="1086" y="136"/>
                    <a:pt x="1089" y="136"/>
                    <a:pt x="1089" y="139"/>
                  </a:cubicBezTo>
                  <a:cubicBezTo>
                    <a:pt x="1103" y="136"/>
                    <a:pt x="1112" y="135"/>
                    <a:pt x="1125" y="131"/>
                  </a:cubicBezTo>
                  <a:cubicBezTo>
                    <a:pt x="1135" y="149"/>
                    <a:pt x="1100" y="141"/>
                    <a:pt x="1105" y="156"/>
                  </a:cubicBezTo>
                  <a:cubicBezTo>
                    <a:pt x="1108" y="158"/>
                    <a:pt x="1109" y="155"/>
                    <a:pt x="1111" y="157"/>
                  </a:cubicBezTo>
                  <a:cubicBezTo>
                    <a:pt x="1106" y="157"/>
                    <a:pt x="1109" y="161"/>
                    <a:pt x="1111" y="162"/>
                  </a:cubicBezTo>
                  <a:cubicBezTo>
                    <a:pt x="1108" y="165"/>
                    <a:pt x="1099" y="166"/>
                    <a:pt x="1100" y="169"/>
                  </a:cubicBezTo>
                  <a:cubicBezTo>
                    <a:pt x="1104" y="167"/>
                    <a:pt x="1110" y="164"/>
                    <a:pt x="1115" y="165"/>
                  </a:cubicBezTo>
                  <a:cubicBezTo>
                    <a:pt x="1115" y="161"/>
                    <a:pt x="1118" y="161"/>
                    <a:pt x="1118" y="158"/>
                  </a:cubicBezTo>
                  <a:cubicBezTo>
                    <a:pt x="1116" y="158"/>
                    <a:pt x="1115" y="157"/>
                    <a:pt x="1115" y="154"/>
                  </a:cubicBezTo>
                  <a:cubicBezTo>
                    <a:pt x="1118" y="152"/>
                    <a:pt x="1119" y="148"/>
                    <a:pt x="1123" y="146"/>
                  </a:cubicBezTo>
                  <a:cubicBezTo>
                    <a:pt x="1127" y="146"/>
                    <a:pt x="1129" y="150"/>
                    <a:pt x="1129" y="154"/>
                  </a:cubicBezTo>
                  <a:cubicBezTo>
                    <a:pt x="1143" y="157"/>
                    <a:pt x="1173" y="157"/>
                    <a:pt x="1180" y="143"/>
                  </a:cubicBezTo>
                  <a:cubicBezTo>
                    <a:pt x="1182" y="144"/>
                    <a:pt x="1184" y="144"/>
                    <a:pt x="1184" y="146"/>
                  </a:cubicBezTo>
                  <a:cubicBezTo>
                    <a:pt x="1184" y="154"/>
                    <a:pt x="1178" y="159"/>
                    <a:pt x="1185" y="163"/>
                  </a:cubicBezTo>
                  <a:cubicBezTo>
                    <a:pt x="1184" y="166"/>
                    <a:pt x="1181" y="166"/>
                    <a:pt x="1179" y="167"/>
                  </a:cubicBezTo>
                  <a:cubicBezTo>
                    <a:pt x="1189" y="181"/>
                    <a:pt x="1172" y="189"/>
                    <a:pt x="1167" y="197"/>
                  </a:cubicBezTo>
                  <a:cubicBezTo>
                    <a:pt x="1178" y="197"/>
                    <a:pt x="1189" y="194"/>
                    <a:pt x="1195" y="190"/>
                  </a:cubicBezTo>
                  <a:cubicBezTo>
                    <a:pt x="1191" y="185"/>
                    <a:pt x="1196" y="177"/>
                    <a:pt x="1201" y="176"/>
                  </a:cubicBezTo>
                  <a:cubicBezTo>
                    <a:pt x="1201" y="177"/>
                    <a:pt x="1202" y="178"/>
                    <a:pt x="1201" y="180"/>
                  </a:cubicBezTo>
                  <a:cubicBezTo>
                    <a:pt x="1205" y="178"/>
                    <a:pt x="1208" y="175"/>
                    <a:pt x="1213" y="175"/>
                  </a:cubicBezTo>
                  <a:cubicBezTo>
                    <a:pt x="1213" y="173"/>
                    <a:pt x="1212" y="172"/>
                    <a:pt x="1214" y="170"/>
                  </a:cubicBezTo>
                  <a:cubicBezTo>
                    <a:pt x="1217" y="170"/>
                    <a:pt x="1214" y="175"/>
                    <a:pt x="1216" y="174"/>
                  </a:cubicBezTo>
                  <a:cubicBezTo>
                    <a:pt x="1218" y="172"/>
                    <a:pt x="1221" y="172"/>
                    <a:pt x="1221" y="168"/>
                  </a:cubicBezTo>
                  <a:cubicBezTo>
                    <a:pt x="1216" y="171"/>
                    <a:pt x="1214" y="167"/>
                    <a:pt x="1212" y="164"/>
                  </a:cubicBezTo>
                  <a:cubicBezTo>
                    <a:pt x="1214" y="162"/>
                    <a:pt x="1218" y="163"/>
                    <a:pt x="1220" y="161"/>
                  </a:cubicBezTo>
                  <a:cubicBezTo>
                    <a:pt x="1217" y="153"/>
                    <a:pt x="1223" y="145"/>
                    <a:pt x="1223" y="138"/>
                  </a:cubicBezTo>
                  <a:cubicBezTo>
                    <a:pt x="1229" y="135"/>
                    <a:pt x="1233" y="128"/>
                    <a:pt x="1236" y="122"/>
                  </a:cubicBezTo>
                  <a:cubicBezTo>
                    <a:pt x="1228" y="125"/>
                    <a:pt x="1216" y="140"/>
                    <a:pt x="1208" y="128"/>
                  </a:cubicBezTo>
                  <a:cubicBezTo>
                    <a:pt x="1211" y="116"/>
                    <a:pt x="1226" y="108"/>
                    <a:pt x="1230" y="97"/>
                  </a:cubicBezTo>
                  <a:cubicBezTo>
                    <a:pt x="1225" y="99"/>
                    <a:pt x="1221" y="103"/>
                    <a:pt x="1214" y="102"/>
                  </a:cubicBezTo>
                  <a:cubicBezTo>
                    <a:pt x="1215" y="98"/>
                    <a:pt x="1211" y="94"/>
                    <a:pt x="1210" y="89"/>
                  </a:cubicBezTo>
                  <a:cubicBezTo>
                    <a:pt x="1211" y="84"/>
                    <a:pt x="1215" y="81"/>
                    <a:pt x="1219" y="78"/>
                  </a:cubicBezTo>
                  <a:cubicBezTo>
                    <a:pt x="1206" y="82"/>
                    <a:pt x="1196" y="91"/>
                    <a:pt x="1182" y="89"/>
                  </a:cubicBezTo>
                  <a:cubicBezTo>
                    <a:pt x="1182" y="86"/>
                    <a:pt x="1184" y="85"/>
                    <a:pt x="1186" y="85"/>
                  </a:cubicBezTo>
                  <a:cubicBezTo>
                    <a:pt x="1187" y="85"/>
                    <a:pt x="1187" y="88"/>
                    <a:pt x="1190" y="87"/>
                  </a:cubicBezTo>
                  <a:cubicBezTo>
                    <a:pt x="1192" y="86"/>
                    <a:pt x="1191" y="83"/>
                    <a:pt x="1193" y="82"/>
                  </a:cubicBezTo>
                  <a:cubicBezTo>
                    <a:pt x="1197" y="82"/>
                    <a:pt x="1199" y="79"/>
                    <a:pt x="1202" y="76"/>
                  </a:cubicBezTo>
                  <a:cubicBezTo>
                    <a:pt x="1208" y="74"/>
                    <a:pt x="1214" y="73"/>
                    <a:pt x="1213" y="65"/>
                  </a:cubicBezTo>
                  <a:cubicBezTo>
                    <a:pt x="1211" y="63"/>
                    <a:pt x="1211" y="66"/>
                    <a:pt x="1208" y="65"/>
                  </a:cubicBezTo>
                  <a:cubicBezTo>
                    <a:pt x="1209" y="63"/>
                    <a:pt x="1207" y="63"/>
                    <a:pt x="1207" y="61"/>
                  </a:cubicBezTo>
                  <a:cubicBezTo>
                    <a:pt x="1211" y="57"/>
                    <a:pt x="1216" y="53"/>
                    <a:pt x="1220" y="49"/>
                  </a:cubicBezTo>
                  <a:cubicBezTo>
                    <a:pt x="1211" y="49"/>
                    <a:pt x="1207" y="54"/>
                    <a:pt x="1197" y="53"/>
                  </a:cubicBezTo>
                  <a:cubicBezTo>
                    <a:pt x="1201" y="47"/>
                    <a:pt x="1207" y="43"/>
                    <a:pt x="1211" y="37"/>
                  </a:cubicBezTo>
                  <a:cubicBezTo>
                    <a:pt x="1204" y="37"/>
                    <a:pt x="1197" y="45"/>
                    <a:pt x="1191" y="40"/>
                  </a:cubicBezTo>
                  <a:cubicBezTo>
                    <a:pt x="1187" y="33"/>
                    <a:pt x="1196" y="30"/>
                    <a:pt x="1195" y="27"/>
                  </a:cubicBezTo>
                  <a:cubicBezTo>
                    <a:pt x="1195" y="29"/>
                    <a:pt x="1190" y="29"/>
                    <a:pt x="1191" y="27"/>
                  </a:cubicBezTo>
                  <a:cubicBezTo>
                    <a:pt x="1191" y="24"/>
                    <a:pt x="1191" y="24"/>
                    <a:pt x="1193" y="21"/>
                  </a:cubicBezTo>
                  <a:cubicBezTo>
                    <a:pt x="1188" y="22"/>
                    <a:pt x="1187" y="19"/>
                    <a:pt x="1185" y="17"/>
                  </a:cubicBezTo>
                  <a:cubicBezTo>
                    <a:pt x="1186" y="13"/>
                    <a:pt x="1192" y="14"/>
                    <a:pt x="1191" y="9"/>
                  </a:cubicBezTo>
                  <a:cubicBezTo>
                    <a:pt x="1169" y="0"/>
                    <a:pt x="1158" y="26"/>
                    <a:pt x="1138" y="26"/>
                  </a:cubicBezTo>
                  <a:cubicBezTo>
                    <a:pt x="1138" y="30"/>
                    <a:pt x="1137" y="33"/>
                    <a:pt x="1135" y="37"/>
                  </a:cubicBezTo>
                  <a:cubicBezTo>
                    <a:pt x="1139" y="37"/>
                    <a:pt x="1144" y="31"/>
                    <a:pt x="1146" y="36"/>
                  </a:cubicBezTo>
                  <a:cubicBezTo>
                    <a:pt x="1134" y="51"/>
                    <a:pt x="1109" y="51"/>
                    <a:pt x="1093" y="63"/>
                  </a:cubicBezTo>
                  <a:cubicBezTo>
                    <a:pt x="1096" y="62"/>
                    <a:pt x="1095" y="64"/>
                    <a:pt x="1094" y="65"/>
                  </a:cubicBezTo>
                  <a:cubicBezTo>
                    <a:pt x="1098" y="66"/>
                    <a:pt x="1101" y="68"/>
                    <a:pt x="1103" y="70"/>
                  </a:cubicBezTo>
                  <a:cubicBezTo>
                    <a:pt x="1104" y="74"/>
                    <a:pt x="1100" y="74"/>
                    <a:pt x="1101" y="78"/>
                  </a:cubicBezTo>
                  <a:cubicBezTo>
                    <a:pt x="1108" y="90"/>
                    <a:pt x="1107" y="106"/>
                    <a:pt x="1094" y="112"/>
                  </a:cubicBezTo>
                  <a:cubicBezTo>
                    <a:pt x="1090" y="108"/>
                    <a:pt x="1082" y="112"/>
                    <a:pt x="1079" y="109"/>
                  </a:cubicBezTo>
                  <a:cubicBezTo>
                    <a:pt x="1080" y="106"/>
                    <a:pt x="1082" y="105"/>
                    <a:pt x="1084" y="104"/>
                  </a:cubicBezTo>
                  <a:cubicBezTo>
                    <a:pt x="1085" y="106"/>
                    <a:pt x="1086" y="106"/>
                    <a:pt x="1085" y="108"/>
                  </a:cubicBezTo>
                  <a:cubicBezTo>
                    <a:pt x="1094" y="106"/>
                    <a:pt x="1099" y="95"/>
                    <a:pt x="1098" y="86"/>
                  </a:cubicBezTo>
                  <a:cubicBezTo>
                    <a:pt x="1096" y="85"/>
                    <a:pt x="1094" y="88"/>
                    <a:pt x="1093" y="86"/>
                  </a:cubicBezTo>
                  <a:cubicBezTo>
                    <a:pt x="1095" y="83"/>
                    <a:pt x="1094" y="83"/>
                    <a:pt x="1093" y="79"/>
                  </a:cubicBezTo>
                  <a:cubicBezTo>
                    <a:pt x="1083" y="79"/>
                    <a:pt x="1080" y="86"/>
                    <a:pt x="1074" y="90"/>
                  </a:cubicBezTo>
                  <a:cubicBezTo>
                    <a:pt x="1076" y="96"/>
                    <a:pt x="1078" y="103"/>
                    <a:pt x="1074" y="108"/>
                  </a:cubicBezTo>
                  <a:cubicBezTo>
                    <a:pt x="1065" y="111"/>
                    <a:pt x="1061" y="120"/>
                    <a:pt x="1055" y="127"/>
                  </a:cubicBezTo>
                  <a:cubicBezTo>
                    <a:pt x="1057" y="127"/>
                    <a:pt x="1055" y="131"/>
                    <a:pt x="1057" y="131"/>
                  </a:cubicBezTo>
                  <a:close/>
                  <a:moveTo>
                    <a:pt x="1218" y="20"/>
                  </a:moveTo>
                  <a:cubicBezTo>
                    <a:pt x="1212" y="21"/>
                    <a:pt x="1203" y="24"/>
                    <a:pt x="1201" y="26"/>
                  </a:cubicBezTo>
                  <a:cubicBezTo>
                    <a:pt x="1208" y="25"/>
                    <a:pt x="1214" y="25"/>
                    <a:pt x="1218" y="20"/>
                  </a:cubicBezTo>
                  <a:close/>
                  <a:moveTo>
                    <a:pt x="1239" y="43"/>
                  </a:moveTo>
                  <a:cubicBezTo>
                    <a:pt x="1239" y="44"/>
                    <a:pt x="1237" y="44"/>
                    <a:pt x="1236" y="43"/>
                  </a:cubicBezTo>
                  <a:cubicBezTo>
                    <a:pt x="1236" y="41"/>
                    <a:pt x="1239" y="42"/>
                    <a:pt x="1239" y="40"/>
                  </a:cubicBezTo>
                  <a:cubicBezTo>
                    <a:pt x="1237" y="41"/>
                    <a:pt x="1237" y="38"/>
                    <a:pt x="1236" y="37"/>
                  </a:cubicBezTo>
                  <a:cubicBezTo>
                    <a:pt x="1238" y="36"/>
                    <a:pt x="1238" y="33"/>
                    <a:pt x="1240" y="32"/>
                  </a:cubicBezTo>
                  <a:cubicBezTo>
                    <a:pt x="1237" y="32"/>
                    <a:pt x="1236" y="35"/>
                    <a:pt x="1234" y="37"/>
                  </a:cubicBezTo>
                  <a:cubicBezTo>
                    <a:pt x="1238" y="42"/>
                    <a:pt x="1223" y="44"/>
                    <a:pt x="1221" y="50"/>
                  </a:cubicBezTo>
                  <a:cubicBezTo>
                    <a:pt x="1228" y="50"/>
                    <a:pt x="1239" y="48"/>
                    <a:pt x="1239" y="43"/>
                  </a:cubicBezTo>
                  <a:close/>
                  <a:moveTo>
                    <a:pt x="1204" y="47"/>
                  </a:moveTo>
                  <a:cubicBezTo>
                    <a:pt x="1210" y="48"/>
                    <a:pt x="1212" y="45"/>
                    <a:pt x="1214" y="43"/>
                  </a:cubicBezTo>
                  <a:cubicBezTo>
                    <a:pt x="1211" y="45"/>
                    <a:pt x="1206" y="42"/>
                    <a:pt x="1204" y="47"/>
                  </a:cubicBezTo>
                  <a:close/>
                  <a:moveTo>
                    <a:pt x="1117" y="481"/>
                  </a:moveTo>
                  <a:cubicBezTo>
                    <a:pt x="1118" y="481"/>
                    <a:pt x="1118" y="481"/>
                    <a:pt x="1119" y="481"/>
                  </a:cubicBezTo>
                  <a:cubicBezTo>
                    <a:pt x="1118" y="481"/>
                    <a:pt x="1118" y="481"/>
                    <a:pt x="1117" y="481"/>
                  </a:cubicBezTo>
                  <a:close/>
                  <a:moveTo>
                    <a:pt x="1284" y="478"/>
                  </a:moveTo>
                  <a:cubicBezTo>
                    <a:pt x="1280" y="478"/>
                    <a:pt x="1276" y="483"/>
                    <a:pt x="1274" y="481"/>
                  </a:cubicBezTo>
                  <a:cubicBezTo>
                    <a:pt x="1274" y="479"/>
                    <a:pt x="1277" y="479"/>
                    <a:pt x="1277" y="476"/>
                  </a:cubicBezTo>
                  <a:cubicBezTo>
                    <a:pt x="1263" y="476"/>
                    <a:pt x="1257" y="490"/>
                    <a:pt x="1237" y="485"/>
                  </a:cubicBezTo>
                  <a:cubicBezTo>
                    <a:pt x="1236" y="486"/>
                    <a:pt x="1232" y="490"/>
                    <a:pt x="1229" y="487"/>
                  </a:cubicBezTo>
                  <a:cubicBezTo>
                    <a:pt x="1233" y="485"/>
                    <a:pt x="1236" y="483"/>
                    <a:pt x="1239" y="480"/>
                  </a:cubicBezTo>
                  <a:cubicBezTo>
                    <a:pt x="1236" y="480"/>
                    <a:pt x="1232" y="485"/>
                    <a:pt x="1230" y="483"/>
                  </a:cubicBezTo>
                  <a:cubicBezTo>
                    <a:pt x="1233" y="480"/>
                    <a:pt x="1237" y="479"/>
                    <a:pt x="1240" y="475"/>
                  </a:cubicBezTo>
                  <a:cubicBezTo>
                    <a:pt x="1239" y="474"/>
                    <a:pt x="1238" y="473"/>
                    <a:pt x="1238" y="471"/>
                  </a:cubicBezTo>
                  <a:cubicBezTo>
                    <a:pt x="1239" y="471"/>
                    <a:pt x="1240" y="470"/>
                    <a:pt x="1242" y="469"/>
                  </a:cubicBezTo>
                  <a:cubicBezTo>
                    <a:pt x="1250" y="479"/>
                    <a:pt x="1256" y="465"/>
                    <a:pt x="1266" y="463"/>
                  </a:cubicBezTo>
                  <a:cubicBezTo>
                    <a:pt x="1266" y="467"/>
                    <a:pt x="1266" y="467"/>
                    <a:pt x="1266" y="467"/>
                  </a:cubicBezTo>
                  <a:cubicBezTo>
                    <a:pt x="1269" y="468"/>
                    <a:pt x="1272" y="463"/>
                    <a:pt x="1270" y="462"/>
                  </a:cubicBezTo>
                  <a:cubicBezTo>
                    <a:pt x="1270" y="463"/>
                    <a:pt x="1268" y="463"/>
                    <a:pt x="1267" y="462"/>
                  </a:cubicBezTo>
                  <a:cubicBezTo>
                    <a:pt x="1270" y="457"/>
                    <a:pt x="1282" y="456"/>
                    <a:pt x="1281" y="451"/>
                  </a:cubicBezTo>
                  <a:cubicBezTo>
                    <a:pt x="1277" y="456"/>
                    <a:pt x="1269" y="456"/>
                    <a:pt x="1263" y="457"/>
                  </a:cubicBezTo>
                  <a:cubicBezTo>
                    <a:pt x="1265" y="462"/>
                    <a:pt x="1259" y="464"/>
                    <a:pt x="1256" y="465"/>
                  </a:cubicBezTo>
                  <a:cubicBezTo>
                    <a:pt x="1253" y="461"/>
                    <a:pt x="1247" y="466"/>
                    <a:pt x="1244" y="465"/>
                  </a:cubicBezTo>
                  <a:cubicBezTo>
                    <a:pt x="1244" y="467"/>
                    <a:pt x="1243" y="468"/>
                    <a:pt x="1242" y="468"/>
                  </a:cubicBezTo>
                  <a:cubicBezTo>
                    <a:pt x="1230" y="469"/>
                    <a:pt x="1219" y="479"/>
                    <a:pt x="1209" y="485"/>
                  </a:cubicBezTo>
                  <a:cubicBezTo>
                    <a:pt x="1212" y="487"/>
                    <a:pt x="1210" y="494"/>
                    <a:pt x="1208" y="496"/>
                  </a:cubicBezTo>
                  <a:cubicBezTo>
                    <a:pt x="1205" y="497"/>
                    <a:pt x="1202" y="498"/>
                    <a:pt x="1200" y="499"/>
                  </a:cubicBezTo>
                  <a:cubicBezTo>
                    <a:pt x="1200" y="504"/>
                    <a:pt x="1204" y="505"/>
                    <a:pt x="1203" y="510"/>
                  </a:cubicBezTo>
                  <a:cubicBezTo>
                    <a:pt x="1199" y="511"/>
                    <a:pt x="1195" y="513"/>
                    <a:pt x="1192" y="508"/>
                  </a:cubicBezTo>
                  <a:cubicBezTo>
                    <a:pt x="1188" y="507"/>
                    <a:pt x="1188" y="510"/>
                    <a:pt x="1184" y="510"/>
                  </a:cubicBezTo>
                  <a:cubicBezTo>
                    <a:pt x="1184" y="504"/>
                    <a:pt x="1184" y="504"/>
                    <a:pt x="1184" y="504"/>
                  </a:cubicBezTo>
                  <a:cubicBezTo>
                    <a:pt x="1192" y="501"/>
                    <a:pt x="1199" y="497"/>
                    <a:pt x="1204" y="491"/>
                  </a:cubicBezTo>
                  <a:cubicBezTo>
                    <a:pt x="1200" y="491"/>
                    <a:pt x="1199" y="495"/>
                    <a:pt x="1194" y="494"/>
                  </a:cubicBezTo>
                  <a:cubicBezTo>
                    <a:pt x="1194" y="493"/>
                    <a:pt x="1194" y="492"/>
                    <a:pt x="1193" y="492"/>
                  </a:cubicBezTo>
                  <a:cubicBezTo>
                    <a:pt x="1191" y="493"/>
                    <a:pt x="1189" y="495"/>
                    <a:pt x="1186" y="495"/>
                  </a:cubicBezTo>
                  <a:cubicBezTo>
                    <a:pt x="1184" y="494"/>
                    <a:pt x="1185" y="491"/>
                    <a:pt x="1182" y="490"/>
                  </a:cubicBezTo>
                  <a:cubicBezTo>
                    <a:pt x="1181" y="492"/>
                    <a:pt x="1181" y="496"/>
                    <a:pt x="1178" y="496"/>
                  </a:cubicBezTo>
                  <a:cubicBezTo>
                    <a:pt x="1180" y="496"/>
                    <a:pt x="1180" y="499"/>
                    <a:pt x="1179" y="501"/>
                  </a:cubicBezTo>
                  <a:cubicBezTo>
                    <a:pt x="1179" y="504"/>
                    <a:pt x="1172" y="505"/>
                    <a:pt x="1173" y="508"/>
                  </a:cubicBezTo>
                  <a:cubicBezTo>
                    <a:pt x="1177" y="507"/>
                    <a:pt x="1179" y="501"/>
                    <a:pt x="1183" y="504"/>
                  </a:cubicBezTo>
                  <a:cubicBezTo>
                    <a:pt x="1179" y="506"/>
                    <a:pt x="1175" y="509"/>
                    <a:pt x="1173" y="514"/>
                  </a:cubicBezTo>
                  <a:cubicBezTo>
                    <a:pt x="1170" y="513"/>
                    <a:pt x="1170" y="516"/>
                    <a:pt x="1168" y="516"/>
                  </a:cubicBezTo>
                  <a:cubicBezTo>
                    <a:pt x="1166" y="512"/>
                    <a:pt x="1166" y="512"/>
                    <a:pt x="1167" y="508"/>
                  </a:cubicBezTo>
                  <a:cubicBezTo>
                    <a:pt x="1159" y="508"/>
                    <a:pt x="1160" y="498"/>
                    <a:pt x="1156" y="494"/>
                  </a:cubicBezTo>
                  <a:cubicBezTo>
                    <a:pt x="1152" y="493"/>
                    <a:pt x="1153" y="496"/>
                    <a:pt x="1150" y="495"/>
                  </a:cubicBezTo>
                  <a:cubicBezTo>
                    <a:pt x="1150" y="493"/>
                    <a:pt x="1147" y="493"/>
                    <a:pt x="1147" y="492"/>
                  </a:cubicBezTo>
                  <a:cubicBezTo>
                    <a:pt x="1147" y="490"/>
                    <a:pt x="1149" y="486"/>
                    <a:pt x="1147" y="485"/>
                  </a:cubicBezTo>
                  <a:cubicBezTo>
                    <a:pt x="1146" y="487"/>
                    <a:pt x="1141" y="485"/>
                    <a:pt x="1140" y="484"/>
                  </a:cubicBezTo>
                  <a:cubicBezTo>
                    <a:pt x="1140" y="481"/>
                    <a:pt x="1140" y="478"/>
                    <a:pt x="1144" y="476"/>
                  </a:cubicBezTo>
                  <a:cubicBezTo>
                    <a:pt x="1139" y="475"/>
                    <a:pt x="1138" y="476"/>
                    <a:pt x="1134" y="477"/>
                  </a:cubicBezTo>
                  <a:cubicBezTo>
                    <a:pt x="1133" y="470"/>
                    <a:pt x="1145" y="471"/>
                    <a:pt x="1145" y="467"/>
                  </a:cubicBezTo>
                  <a:cubicBezTo>
                    <a:pt x="1135" y="466"/>
                    <a:pt x="1132" y="477"/>
                    <a:pt x="1127" y="481"/>
                  </a:cubicBezTo>
                  <a:cubicBezTo>
                    <a:pt x="1127" y="477"/>
                    <a:pt x="1127" y="477"/>
                    <a:pt x="1127" y="477"/>
                  </a:cubicBezTo>
                  <a:cubicBezTo>
                    <a:pt x="1123" y="478"/>
                    <a:pt x="1122" y="480"/>
                    <a:pt x="1119" y="481"/>
                  </a:cubicBezTo>
                  <a:cubicBezTo>
                    <a:pt x="1120" y="481"/>
                    <a:pt x="1118" y="482"/>
                    <a:pt x="1118" y="483"/>
                  </a:cubicBezTo>
                  <a:cubicBezTo>
                    <a:pt x="1120" y="484"/>
                    <a:pt x="1121" y="479"/>
                    <a:pt x="1123" y="482"/>
                  </a:cubicBezTo>
                  <a:cubicBezTo>
                    <a:pt x="1122" y="483"/>
                    <a:pt x="1121" y="485"/>
                    <a:pt x="1122" y="487"/>
                  </a:cubicBezTo>
                  <a:cubicBezTo>
                    <a:pt x="1123" y="489"/>
                    <a:pt x="1126" y="488"/>
                    <a:pt x="1127" y="490"/>
                  </a:cubicBezTo>
                  <a:cubicBezTo>
                    <a:pt x="1126" y="492"/>
                    <a:pt x="1125" y="494"/>
                    <a:pt x="1122" y="494"/>
                  </a:cubicBezTo>
                  <a:cubicBezTo>
                    <a:pt x="1122" y="493"/>
                    <a:pt x="1123" y="492"/>
                    <a:pt x="1122" y="492"/>
                  </a:cubicBezTo>
                  <a:cubicBezTo>
                    <a:pt x="1121" y="496"/>
                    <a:pt x="1117" y="492"/>
                    <a:pt x="1114" y="495"/>
                  </a:cubicBezTo>
                  <a:cubicBezTo>
                    <a:pt x="1115" y="494"/>
                    <a:pt x="1116" y="493"/>
                    <a:pt x="1116" y="492"/>
                  </a:cubicBezTo>
                  <a:cubicBezTo>
                    <a:pt x="1113" y="491"/>
                    <a:pt x="1112" y="493"/>
                    <a:pt x="1108" y="493"/>
                  </a:cubicBezTo>
                  <a:cubicBezTo>
                    <a:pt x="1107" y="497"/>
                    <a:pt x="1110" y="498"/>
                    <a:pt x="1112" y="499"/>
                  </a:cubicBezTo>
                  <a:cubicBezTo>
                    <a:pt x="1106" y="505"/>
                    <a:pt x="1101" y="501"/>
                    <a:pt x="1094" y="505"/>
                  </a:cubicBezTo>
                  <a:cubicBezTo>
                    <a:pt x="1094" y="504"/>
                    <a:pt x="1094" y="502"/>
                    <a:pt x="1093" y="502"/>
                  </a:cubicBezTo>
                  <a:cubicBezTo>
                    <a:pt x="1092" y="505"/>
                    <a:pt x="1090" y="508"/>
                    <a:pt x="1086" y="508"/>
                  </a:cubicBezTo>
                  <a:cubicBezTo>
                    <a:pt x="1086" y="508"/>
                    <a:pt x="1085" y="507"/>
                    <a:pt x="1085" y="507"/>
                  </a:cubicBezTo>
                  <a:cubicBezTo>
                    <a:pt x="1089" y="500"/>
                    <a:pt x="1096" y="497"/>
                    <a:pt x="1104" y="494"/>
                  </a:cubicBezTo>
                  <a:cubicBezTo>
                    <a:pt x="1104" y="490"/>
                    <a:pt x="1109" y="491"/>
                    <a:pt x="1111" y="488"/>
                  </a:cubicBezTo>
                  <a:cubicBezTo>
                    <a:pt x="1100" y="492"/>
                    <a:pt x="1093" y="498"/>
                    <a:pt x="1083" y="499"/>
                  </a:cubicBezTo>
                  <a:cubicBezTo>
                    <a:pt x="1083" y="498"/>
                    <a:pt x="1082" y="496"/>
                    <a:pt x="1080" y="496"/>
                  </a:cubicBezTo>
                  <a:cubicBezTo>
                    <a:pt x="1080" y="500"/>
                    <a:pt x="1077" y="501"/>
                    <a:pt x="1075" y="498"/>
                  </a:cubicBezTo>
                  <a:cubicBezTo>
                    <a:pt x="1075" y="502"/>
                    <a:pt x="1070" y="500"/>
                    <a:pt x="1070" y="504"/>
                  </a:cubicBezTo>
                  <a:cubicBezTo>
                    <a:pt x="1071" y="504"/>
                    <a:pt x="1072" y="505"/>
                    <a:pt x="1072" y="506"/>
                  </a:cubicBezTo>
                  <a:cubicBezTo>
                    <a:pt x="1068" y="506"/>
                    <a:pt x="1068" y="510"/>
                    <a:pt x="1066" y="511"/>
                  </a:cubicBezTo>
                  <a:cubicBezTo>
                    <a:pt x="1054" y="509"/>
                    <a:pt x="1047" y="530"/>
                    <a:pt x="1036" y="521"/>
                  </a:cubicBezTo>
                  <a:cubicBezTo>
                    <a:pt x="1048" y="505"/>
                    <a:pt x="1064" y="499"/>
                    <a:pt x="1084" y="493"/>
                  </a:cubicBezTo>
                  <a:cubicBezTo>
                    <a:pt x="1088" y="495"/>
                    <a:pt x="1101" y="492"/>
                    <a:pt x="1103" y="487"/>
                  </a:cubicBezTo>
                  <a:cubicBezTo>
                    <a:pt x="1101" y="484"/>
                    <a:pt x="1097" y="487"/>
                    <a:pt x="1095" y="485"/>
                  </a:cubicBezTo>
                  <a:cubicBezTo>
                    <a:pt x="1098" y="482"/>
                    <a:pt x="1097" y="480"/>
                    <a:pt x="1096" y="477"/>
                  </a:cubicBezTo>
                  <a:cubicBezTo>
                    <a:pt x="1096" y="479"/>
                    <a:pt x="1090" y="480"/>
                    <a:pt x="1089" y="479"/>
                  </a:cubicBezTo>
                  <a:cubicBezTo>
                    <a:pt x="1093" y="475"/>
                    <a:pt x="1099" y="467"/>
                    <a:pt x="1101" y="463"/>
                  </a:cubicBezTo>
                  <a:cubicBezTo>
                    <a:pt x="1094" y="466"/>
                    <a:pt x="1087" y="474"/>
                    <a:pt x="1081" y="469"/>
                  </a:cubicBezTo>
                  <a:cubicBezTo>
                    <a:pt x="1082" y="477"/>
                    <a:pt x="1084" y="475"/>
                    <a:pt x="1083" y="483"/>
                  </a:cubicBezTo>
                  <a:cubicBezTo>
                    <a:pt x="1078" y="485"/>
                    <a:pt x="1073" y="492"/>
                    <a:pt x="1066" y="489"/>
                  </a:cubicBezTo>
                  <a:cubicBezTo>
                    <a:pt x="1074" y="487"/>
                    <a:pt x="1061" y="482"/>
                    <a:pt x="1067" y="480"/>
                  </a:cubicBezTo>
                  <a:cubicBezTo>
                    <a:pt x="1058" y="477"/>
                    <a:pt x="1056" y="487"/>
                    <a:pt x="1049" y="489"/>
                  </a:cubicBezTo>
                  <a:cubicBezTo>
                    <a:pt x="1044" y="477"/>
                    <a:pt x="1060" y="474"/>
                    <a:pt x="1067" y="467"/>
                  </a:cubicBezTo>
                  <a:cubicBezTo>
                    <a:pt x="1061" y="466"/>
                    <a:pt x="1059" y="471"/>
                    <a:pt x="1053" y="471"/>
                  </a:cubicBezTo>
                  <a:cubicBezTo>
                    <a:pt x="1053" y="469"/>
                    <a:pt x="1059" y="468"/>
                    <a:pt x="1057" y="467"/>
                  </a:cubicBezTo>
                  <a:cubicBezTo>
                    <a:pt x="1053" y="469"/>
                    <a:pt x="1047" y="472"/>
                    <a:pt x="1042" y="471"/>
                  </a:cubicBezTo>
                  <a:cubicBezTo>
                    <a:pt x="1040" y="468"/>
                    <a:pt x="1047" y="468"/>
                    <a:pt x="1044" y="466"/>
                  </a:cubicBezTo>
                  <a:cubicBezTo>
                    <a:pt x="1042" y="469"/>
                    <a:pt x="1039" y="470"/>
                    <a:pt x="1036" y="471"/>
                  </a:cubicBezTo>
                  <a:cubicBezTo>
                    <a:pt x="1035" y="474"/>
                    <a:pt x="1036" y="473"/>
                    <a:pt x="1036" y="477"/>
                  </a:cubicBezTo>
                  <a:cubicBezTo>
                    <a:pt x="1031" y="479"/>
                    <a:pt x="1028" y="483"/>
                    <a:pt x="1022" y="483"/>
                  </a:cubicBezTo>
                  <a:cubicBezTo>
                    <a:pt x="1012" y="476"/>
                    <a:pt x="1004" y="492"/>
                    <a:pt x="995" y="493"/>
                  </a:cubicBezTo>
                  <a:cubicBezTo>
                    <a:pt x="995" y="493"/>
                    <a:pt x="995" y="494"/>
                    <a:pt x="993" y="493"/>
                  </a:cubicBezTo>
                  <a:cubicBezTo>
                    <a:pt x="993" y="493"/>
                    <a:pt x="994" y="493"/>
                    <a:pt x="995" y="493"/>
                  </a:cubicBezTo>
                  <a:cubicBezTo>
                    <a:pt x="994" y="492"/>
                    <a:pt x="993" y="490"/>
                    <a:pt x="994" y="490"/>
                  </a:cubicBezTo>
                  <a:cubicBezTo>
                    <a:pt x="996" y="486"/>
                    <a:pt x="1004" y="483"/>
                    <a:pt x="999" y="478"/>
                  </a:cubicBezTo>
                  <a:cubicBezTo>
                    <a:pt x="995" y="481"/>
                    <a:pt x="990" y="480"/>
                    <a:pt x="986" y="483"/>
                  </a:cubicBezTo>
                  <a:cubicBezTo>
                    <a:pt x="986" y="490"/>
                    <a:pt x="982" y="493"/>
                    <a:pt x="977" y="494"/>
                  </a:cubicBezTo>
                  <a:cubicBezTo>
                    <a:pt x="977" y="498"/>
                    <a:pt x="980" y="498"/>
                    <a:pt x="980" y="502"/>
                  </a:cubicBezTo>
                  <a:cubicBezTo>
                    <a:pt x="977" y="504"/>
                    <a:pt x="971" y="509"/>
                    <a:pt x="968" y="505"/>
                  </a:cubicBezTo>
                  <a:cubicBezTo>
                    <a:pt x="975" y="501"/>
                    <a:pt x="976" y="488"/>
                    <a:pt x="979" y="482"/>
                  </a:cubicBezTo>
                  <a:cubicBezTo>
                    <a:pt x="980" y="482"/>
                    <a:pt x="981" y="483"/>
                    <a:pt x="982" y="483"/>
                  </a:cubicBezTo>
                  <a:cubicBezTo>
                    <a:pt x="987" y="475"/>
                    <a:pt x="1000" y="476"/>
                    <a:pt x="1005" y="467"/>
                  </a:cubicBezTo>
                  <a:cubicBezTo>
                    <a:pt x="1000" y="465"/>
                    <a:pt x="999" y="471"/>
                    <a:pt x="996" y="468"/>
                  </a:cubicBezTo>
                  <a:cubicBezTo>
                    <a:pt x="998" y="466"/>
                    <a:pt x="998" y="464"/>
                    <a:pt x="997" y="463"/>
                  </a:cubicBezTo>
                  <a:cubicBezTo>
                    <a:pt x="993" y="468"/>
                    <a:pt x="992" y="476"/>
                    <a:pt x="985" y="476"/>
                  </a:cubicBezTo>
                  <a:cubicBezTo>
                    <a:pt x="982" y="476"/>
                    <a:pt x="983" y="472"/>
                    <a:pt x="980" y="474"/>
                  </a:cubicBezTo>
                  <a:cubicBezTo>
                    <a:pt x="980" y="470"/>
                    <a:pt x="980" y="470"/>
                    <a:pt x="980" y="470"/>
                  </a:cubicBezTo>
                  <a:cubicBezTo>
                    <a:pt x="978" y="470"/>
                    <a:pt x="976" y="473"/>
                    <a:pt x="975" y="470"/>
                  </a:cubicBezTo>
                  <a:cubicBezTo>
                    <a:pt x="980" y="468"/>
                    <a:pt x="982" y="453"/>
                    <a:pt x="988" y="457"/>
                  </a:cubicBezTo>
                  <a:cubicBezTo>
                    <a:pt x="988" y="455"/>
                    <a:pt x="990" y="453"/>
                    <a:pt x="993" y="451"/>
                  </a:cubicBezTo>
                  <a:cubicBezTo>
                    <a:pt x="1007" y="446"/>
                    <a:pt x="1018" y="439"/>
                    <a:pt x="1033" y="433"/>
                  </a:cubicBezTo>
                  <a:cubicBezTo>
                    <a:pt x="1035" y="435"/>
                    <a:pt x="1033" y="435"/>
                    <a:pt x="1032" y="437"/>
                  </a:cubicBezTo>
                  <a:cubicBezTo>
                    <a:pt x="1043" y="428"/>
                    <a:pt x="1057" y="419"/>
                    <a:pt x="1073" y="417"/>
                  </a:cubicBezTo>
                  <a:cubicBezTo>
                    <a:pt x="1079" y="415"/>
                    <a:pt x="1084" y="406"/>
                    <a:pt x="1092" y="407"/>
                  </a:cubicBezTo>
                  <a:cubicBezTo>
                    <a:pt x="1094" y="401"/>
                    <a:pt x="1100" y="400"/>
                    <a:pt x="1106" y="398"/>
                  </a:cubicBezTo>
                  <a:cubicBezTo>
                    <a:pt x="1105" y="404"/>
                    <a:pt x="1099" y="401"/>
                    <a:pt x="1095" y="406"/>
                  </a:cubicBezTo>
                  <a:cubicBezTo>
                    <a:pt x="1097" y="407"/>
                    <a:pt x="1096" y="410"/>
                    <a:pt x="1098" y="411"/>
                  </a:cubicBezTo>
                  <a:cubicBezTo>
                    <a:pt x="1103" y="409"/>
                    <a:pt x="1105" y="404"/>
                    <a:pt x="1109" y="402"/>
                  </a:cubicBezTo>
                  <a:cubicBezTo>
                    <a:pt x="1110" y="403"/>
                    <a:pt x="1111" y="404"/>
                    <a:pt x="1110" y="405"/>
                  </a:cubicBezTo>
                  <a:cubicBezTo>
                    <a:pt x="1113" y="405"/>
                    <a:pt x="1114" y="404"/>
                    <a:pt x="1118" y="404"/>
                  </a:cubicBezTo>
                  <a:cubicBezTo>
                    <a:pt x="1117" y="397"/>
                    <a:pt x="1121" y="395"/>
                    <a:pt x="1125" y="392"/>
                  </a:cubicBezTo>
                  <a:cubicBezTo>
                    <a:pt x="1122" y="392"/>
                    <a:pt x="1120" y="394"/>
                    <a:pt x="1117" y="394"/>
                  </a:cubicBezTo>
                  <a:cubicBezTo>
                    <a:pt x="1117" y="393"/>
                    <a:pt x="1116" y="393"/>
                    <a:pt x="1116" y="392"/>
                  </a:cubicBezTo>
                  <a:cubicBezTo>
                    <a:pt x="1121" y="387"/>
                    <a:pt x="1128" y="383"/>
                    <a:pt x="1136" y="382"/>
                  </a:cubicBezTo>
                  <a:cubicBezTo>
                    <a:pt x="1134" y="384"/>
                    <a:pt x="1142" y="385"/>
                    <a:pt x="1137" y="389"/>
                  </a:cubicBezTo>
                  <a:cubicBezTo>
                    <a:pt x="1138" y="386"/>
                    <a:pt x="1134" y="386"/>
                    <a:pt x="1136" y="389"/>
                  </a:cubicBezTo>
                  <a:cubicBezTo>
                    <a:pt x="1133" y="390"/>
                    <a:pt x="1138" y="387"/>
                    <a:pt x="1137" y="390"/>
                  </a:cubicBezTo>
                  <a:cubicBezTo>
                    <a:pt x="1136" y="394"/>
                    <a:pt x="1131" y="397"/>
                    <a:pt x="1132" y="400"/>
                  </a:cubicBezTo>
                  <a:cubicBezTo>
                    <a:pt x="1132" y="397"/>
                    <a:pt x="1135" y="398"/>
                    <a:pt x="1136" y="400"/>
                  </a:cubicBezTo>
                  <a:cubicBezTo>
                    <a:pt x="1135" y="402"/>
                    <a:pt x="1131" y="402"/>
                    <a:pt x="1132" y="405"/>
                  </a:cubicBezTo>
                  <a:cubicBezTo>
                    <a:pt x="1135" y="407"/>
                    <a:pt x="1136" y="402"/>
                    <a:pt x="1136" y="404"/>
                  </a:cubicBezTo>
                  <a:cubicBezTo>
                    <a:pt x="1137" y="407"/>
                    <a:pt x="1134" y="407"/>
                    <a:pt x="1135" y="410"/>
                  </a:cubicBezTo>
                  <a:cubicBezTo>
                    <a:pt x="1138" y="411"/>
                    <a:pt x="1143" y="405"/>
                    <a:pt x="1146" y="403"/>
                  </a:cubicBezTo>
                  <a:cubicBezTo>
                    <a:pt x="1144" y="400"/>
                    <a:pt x="1139" y="405"/>
                    <a:pt x="1137" y="403"/>
                  </a:cubicBezTo>
                  <a:cubicBezTo>
                    <a:pt x="1147" y="401"/>
                    <a:pt x="1150" y="392"/>
                    <a:pt x="1158" y="387"/>
                  </a:cubicBezTo>
                  <a:cubicBezTo>
                    <a:pt x="1156" y="387"/>
                    <a:pt x="1154" y="387"/>
                    <a:pt x="1154" y="386"/>
                  </a:cubicBezTo>
                  <a:cubicBezTo>
                    <a:pt x="1160" y="382"/>
                    <a:pt x="1155" y="378"/>
                    <a:pt x="1162" y="374"/>
                  </a:cubicBezTo>
                  <a:cubicBezTo>
                    <a:pt x="1159" y="373"/>
                    <a:pt x="1157" y="376"/>
                    <a:pt x="1157" y="373"/>
                  </a:cubicBezTo>
                  <a:cubicBezTo>
                    <a:pt x="1159" y="370"/>
                    <a:pt x="1166" y="366"/>
                    <a:pt x="1165" y="364"/>
                  </a:cubicBezTo>
                  <a:cubicBezTo>
                    <a:pt x="1164" y="363"/>
                    <a:pt x="1155" y="366"/>
                    <a:pt x="1153" y="370"/>
                  </a:cubicBezTo>
                  <a:cubicBezTo>
                    <a:pt x="1152" y="370"/>
                    <a:pt x="1151" y="369"/>
                    <a:pt x="1149" y="368"/>
                  </a:cubicBezTo>
                  <a:cubicBezTo>
                    <a:pt x="1146" y="370"/>
                    <a:pt x="1145" y="373"/>
                    <a:pt x="1140" y="373"/>
                  </a:cubicBezTo>
                  <a:cubicBezTo>
                    <a:pt x="1140" y="371"/>
                    <a:pt x="1141" y="367"/>
                    <a:pt x="1139" y="366"/>
                  </a:cubicBezTo>
                  <a:cubicBezTo>
                    <a:pt x="1129" y="369"/>
                    <a:pt x="1120" y="381"/>
                    <a:pt x="1111" y="377"/>
                  </a:cubicBezTo>
                  <a:cubicBezTo>
                    <a:pt x="1104" y="387"/>
                    <a:pt x="1093" y="386"/>
                    <a:pt x="1083" y="390"/>
                  </a:cubicBezTo>
                  <a:cubicBezTo>
                    <a:pt x="1083" y="400"/>
                    <a:pt x="1069" y="397"/>
                    <a:pt x="1063" y="403"/>
                  </a:cubicBezTo>
                  <a:cubicBezTo>
                    <a:pt x="1061" y="400"/>
                    <a:pt x="1065" y="398"/>
                    <a:pt x="1061" y="397"/>
                  </a:cubicBezTo>
                  <a:cubicBezTo>
                    <a:pt x="1069" y="390"/>
                    <a:pt x="1076" y="376"/>
                    <a:pt x="1091" y="383"/>
                  </a:cubicBezTo>
                  <a:cubicBezTo>
                    <a:pt x="1093" y="381"/>
                    <a:pt x="1094" y="379"/>
                    <a:pt x="1098" y="378"/>
                  </a:cubicBezTo>
                  <a:cubicBezTo>
                    <a:pt x="1099" y="375"/>
                    <a:pt x="1097" y="376"/>
                    <a:pt x="1096" y="375"/>
                  </a:cubicBezTo>
                  <a:cubicBezTo>
                    <a:pt x="1099" y="373"/>
                    <a:pt x="1099" y="373"/>
                    <a:pt x="1098" y="370"/>
                  </a:cubicBezTo>
                  <a:cubicBezTo>
                    <a:pt x="1102" y="369"/>
                    <a:pt x="1104" y="366"/>
                    <a:pt x="1109" y="365"/>
                  </a:cubicBezTo>
                  <a:cubicBezTo>
                    <a:pt x="1112" y="365"/>
                    <a:pt x="1111" y="369"/>
                    <a:pt x="1114" y="369"/>
                  </a:cubicBezTo>
                  <a:cubicBezTo>
                    <a:pt x="1120" y="367"/>
                    <a:pt x="1124" y="363"/>
                    <a:pt x="1126" y="357"/>
                  </a:cubicBezTo>
                  <a:cubicBezTo>
                    <a:pt x="1121" y="356"/>
                    <a:pt x="1122" y="353"/>
                    <a:pt x="1122" y="350"/>
                  </a:cubicBezTo>
                  <a:cubicBezTo>
                    <a:pt x="1117" y="349"/>
                    <a:pt x="1117" y="344"/>
                    <a:pt x="1111" y="345"/>
                  </a:cubicBezTo>
                  <a:cubicBezTo>
                    <a:pt x="1111" y="342"/>
                    <a:pt x="1109" y="342"/>
                    <a:pt x="1110" y="339"/>
                  </a:cubicBezTo>
                  <a:cubicBezTo>
                    <a:pt x="1115" y="336"/>
                    <a:pt x="1120" y="333"/>
                    <a:pt x="1126" y="330"/>
                  </a:cubicBezTo>
                  <a:cubicBezTo>
                    <a:pt x="1125" y="323"/>
                    <a:pt x="1139" y="315"/>
                    <a:pt x="1144" y="318"/>
                  </a:cubicBezTo>
                  <a:cubicBezTo>
                    <a:pt x="1143" y="320"/>
                    <a:pt x="1139" y="320"/>
                    <a:pt x="1138" y="322"/>
                  </a:cubicBezTo>
                  <a:cubicBezTo>
                    <a:pt x="1147" y="322"/>
                    <a:pt x="1152" y="319"/>
                    <a:pt x="1158" y="315"/>
                  </a:cubicBezTo>
                  <a:cubicBezTo>
                    <a:pt x="1156" y="304"/>
                    <a:pt x="1167" y="311"/>
                    <a:pt x="1167" y="304"/>
                  </a:cubicBezTo>
                  <a:cubicBezTo>
                    <a:pt x="1159" y="307"/>
                    <a:pt x="1154" y="304"/>
                    <a:pt x="1147" y="308"/>
                  </a:cubicBezTo>
                  <a:cubicBezTo>
                    <a:pt x="1144" y="309"/>
                    <a:pt x="1142" y="315"/>
                    <a:pt x="1139" y="316"/>
                  </a:cubicBezTo>
                  <a:cubicBezTo>
                    <a:pt x="1139" y="316"/>
                    <a:pt x="1118" y="311"/>
                    <a:pt x="1116" y="311"/>
                  </a:cubicBezTo>
                  <a:cubicBezTo>
                    <a:pt x="1115" y="312"/>
                    <a:pt x="1112" y="316"/>
                    <a:pt x="1110" y="316"/>
                  </a:cubicBezTo>
                  <a:cubicBezTo>
                    <a:pt x="1107" y="317"/>
                    <a:pt x="1104" y="317"/>
                    <a:pt x="1102" y="321"/>
                  </a:cubicBezTo>
                  <a:cubicBezTo>
                    <a:pt x="1095" y="314"/>
                    <a:pt x="1088" y="326"/>
                    <a:pt x="1081" y="327"/>
                  </a:cubicBezTo>
                  <a:cubicBezTo>
                    <a:pt x="1076" y="326"/>
                    <a:pt x="1073" y="326"/>
                    <a:pt x="1070" y="324"/>
                  </a:cubicBezTo>
                  <a:cubicBezTo>
                    <a:pt x="1073" y="318"/>
                    <a:pt x="1078" y="314"/>
                    <a:pt x="1085" y="311"/>
                  </a:cubicBezTo>
                  <a:cubicBezTo>
                    <a:pt x="1087" y="312"/>
                    <a:pt x="1087" y="314"/>
                    <a:pt x="1089" y="315"/>
                  </a:cubicBezTo>
                  <a:cubicBezTo>
                    <a:pt x="1089" y="311"/>
                    <a:pt x="1089" y="312"/>
                    <a:pt x="1090" y="309"/>
                  </a:cubicBezTo>
                  <a:cubicBezTo>
                    <a:pt x="1098" y="307"/>
                    <a:pt x="1102" y="300"/>
                    <a:pt x="1108" y="295"/>
                  </a:cubicBezTo>
                  <a:cubicBezTo>
                    <a:pt x="1104" y="295"/>
                    <a:pt x="1104" y="297"/>
                    <a:pt x="1102" y="295"/>
                  </a:cubicBezTo>
                  <a:cubicBezTo>
                    <a:pt x="1107" y="291"/>
                    <a:pt x="1113" y="287"/>
                    <a:pt x="1121" y="285"/>
                  </a:cubicBezTo>
                  <a:cubicBezTo>
                    <a:pt x="1121" y="289"/>
                    <a:pt x="1124" y="288"/>
                    <a:pt x="1126" y="287"/>
                  </a:cubicBezTo>
                  <a:cubicBezTo>
                    <a:pt x="1126" y="286"/>
                    <a:pt x="1126" y="283"/>
                    <a:pt x="1125" y="282"/>
                  </a:cubicBezTo>
                  <a:cubicBezTo>
                    <a:pt x="1125" y="283"/>
                    <a:pt x="1120" y="283"/>
                    <a:pt x="1121" y="282"/>
                  </a:cubicBezTo>
                  <a:cubicBezTo>
                    <a:pt x="1121" y="281"/>
                    <a:pt x="1120" y="281"/>
                    <a:pt x="1120" y="280"/>
                  </a:cubicBezTo>
                  <a:cubicBezTo>
                    <a:pt x="1126" y="276"/>
                    <a:pt x="1130" y="273"/>
                    <a:pt x="1130" y="267"/>
                  </a:cubicBezTo>
                  <a:cubicBezTo>
                    <a:pt x="1126" y="267"/>
                    <a:pt x="1126" y="262"/>
                    <a:pt x="1122" y="262"/>
                  </a:cubicBezTo>
                  <a:cubicBezTo>
                    <a:pt x="1125" y="256"/>
                    <a:pt x="1132" y="253"/>
                    <a:pt x="1135" y="246"/>
                  </a:cubicBezTo>
                  <a:cubicBezTo>
                    <a:pt x="1123" y="249"/>
                    <a:pt x="1107" y="239"/>
                    <a:pt x="1098" y="249"/>
                  </a:cubicBezTo>
                  <a:cubicBezTo>
                    <a:pt x="1100" y="249"/>
                    <a:pt x="1099" y="253"/>
                    <a:pt x="1101" y="254"/>
                  </a:cubicBezTo>
                  <a:cubicBezTo>
                    <a:pt x="1096" y="256"/>
                    <a:pt x="1087" y="262"/>
                    <a:pt x="1082" y="259"/>
                  </a:cubicBezTo>
                  <a:cubicBezTo>
                    <a:pt x="1082" y="253"/>
                    <a:pt x="1083" y="249"/>
                    <a:pt x="1088" y="248"/>
                  </a:cubicBezTo>
                  <a:cubicBezTo>
                    <a:pt x="1093" y="241"/>
                    <a:pt x="1097" y="232"/>
                    <a:pt x="1099" y="224"/>
                  </a:cubicBezTo>
                  <a:cubicBezTo>
                    <a:pt x="1094" y="223"/>
                    <a:pt x="1092" y="222"/>
                    <a:pt x="1086" y="223"/>
                  </a:cubicBezTo>
                  <a:cubicBezTo>
                    <a:pt x="1085" y="221"/>
                    <a:pt x="1084" y="219"/>
                    <a:pt x="1083" y="216"/>
                  </a:cubicBezTo>
                  <a:cubicBezTo>
                    <a:pt x="1085" y="215"/>
                    <a:pt x="1087" y="214"/>
                    <a:pt x="1088" y="212"/>
                  </a:cubicBezTo>
                  <a:cubicBezTo>
                    <a:pt x="1077" y="213"/>
                    <a:pt x="1065" y="213"/>
                    <a:pt x="1061" y="223"/>
                  </a:cubicBezTo>
                  <a:cubicBezTo>
                    <a:pt x="1063" y="227"/>
                    <a:pt x="1066" y="228"/>
                    <a:pt x="1067" y="233"/>
                  </a:cubicBezTo>
                  <a:cubicBezTo>
                    <a:pt x="1062" y="235"/>
                    <a:pt x="1053" y="238"/>
                    <a:pt x="1047" y="235"/>
                  </a:cubicBezTo>
                  <a:cubicBezTo>
                    <a:pt x="1048" y="233"/>
                    <a:pt x="1050" y="230"/>
                    <a:pt x="1052" y="228"/>
                  </a:cubicBezTo>
                  <a:cubicBezTo>
                    <a:pt x="1049" y="228"/>
                    <a:pt x="1049" y="232"/>
                    <a:pt x="1046" y="233"/>
                  </a:cubicBezTo>
                  <a:cubicBezTo>
                    <a:pt x="1046" y="230"/>
                    <a:pt x="1043" y="230"/>
                    <a:pt x="1042" y="229"/>
                  </a:cubicBezTo>
                  <a:cubicBezTo>
                    <a:pt x="1047" y="219"/>
                    <a:pt x="1049" y="222"/>
                    <a:pt x="1051" y="211"/>
                  </a:cubicBezTo>
                  <a:cubicBezTo>
                    <a:pt x="1047" y="209"/>
                    <a:pt x="1038" y="216"/>
                    <a:pt x="1035" y="211"/>
                  </a:cubicBezTo>
                  <a:cubicBezTo>
                    <a:pt x="1035" y="210"/>
                    <a:pt x="1036" y="210"/>
                    <a:pt x="1037" y="208"/>
                  </a:cubicBezTo>
                  <a:cubicBezTo>
                    <a:pt x="1027" y="209"/>
                    <a:pt x="1025" y="218"/>
                    <a:pt x="1019" y="222"/>
                  </a:cubicBezTo>
                  <a:cubicBezTo>
                    <a:pt x="1014" y="227"/>
                    <a:pt x="1006" y="228"/>
                    <a:pt x="997" y="229"/>
                  </a:cubicBezTo>
                  <a:cubicBezTo>
                    <a:pt x="997" y="227"/>
                    <a:pt x="999" y="226"/>
                    <a:pt x="997" y="224"/>
                  </a:cubicBezTo>
                  <a:cubicBezTo>
                    <a:pt x="988" y="224"/>
                    <a:pt x="984" y="232"/>
                    <a:pt x="973" y="233"/>
                  </a:cubicBezTo>
                  <a:cubicBezTo>
                    <a:pt x="973" y="229"/>
                    <a:pt x="975" y="229"/>
                    <a:pt x="973" y="226"/>
                  </a:cubicBezTo>
                  <a:cubicBezTo>
                    <a:pt x="969" y="225"/>
                    <a:pt x="970" y="230"/>
                    <a:pt x="965" y="229"/>
                  </a:cubicBezTo>
                  <a:cubicBezTo>
                    <a:pt x="965" y="228"/>
                    <a:pt x="964" y="228"/>
                    <a:pt x="964" y="227"/>
                  </a:cubicBezTo>
                  <a:cubicBezTo>
                    <a:pt x="967" y="224"/>
                    <a:pt x="968" y="220"/>
                    <a:pt x="972" y="220"/>
                  </a:cubicBezTo>
                  <a:cubicBezTo>
                    <a:pt x="972" y="217"/>
                    <a:pt x="971" y="215"/>
                    <a:pt x="970" y="214"/>
                  </a:cubicBezTo>
                  <a:cubicBezTo>
                    <a:pt x="972" y="210"/>
                    <a:pt x="976" y="208"/>
                    <a:pt x="981" y="210"/>
                  </a:cubicBezTo>
                  <a:cubicBezTo>
                    <a:pt x="982" y="203"/>
                    <a:pt x="991" y="205"/>
                    <a:pt x="994" y="200"/>
                  </a:cubicBezTo>
                  <a:cubicBezTo>
                    <a:pt x="996" y="202"/>
                    <a:pt x="993" y="203"/>
                    <a:pt x="995" y="205"/>
                  </a:cubicBezTo>
                  <a:cubicBezTo>
                    <a:pt x="1000" y="205"/>
                    <a:pt x="1003" y="198"/>
                    <a:pt x="1007" y="202"/>
                  </a:cubicBezTo>
                  <a:cubicBezTo>
                    <a:pt x="1006" y="203"/>
                    <a:pt x="1007" y="206"/>
                    <a:pt x="1005" y="207"/>
                  </a:cubicBezTo>
                  <a:cubicBezTo>
                    <a:pt x="1008" y="208"/>
                    <a:pt x="1008" y="211"/>
                    <a:pt x="1012" y="210"/>
                  </a:cubicBezTo>
                  <a:cubicBezTo>
                    <a:pt x="1012" y="207"/>
                    <a:pt x="1012" y="207"/>
                    <a:pt x="1012" y="207"/>
                  </a:cubicBezTo>
                  <a:cubicBezTo>
                    <a:pt x="1012" y="205"/>
                    <a:pt x="1009" y="206"/>
                    <a:pt x="1009" y="205"/>
                  </a:cubicBezTo>
                  <a:cubicBezTo>
                    <a:pt x="1010" y="202"/>
                    <a:pt x="1011" y="203"/>
                    <a:pt x="1010" y="200"/>
                  </a:cubicBezTo>
                  <a:cubicBezTo>
                    <a:pt x="1022" y="195"/>
                    <a:pt x="1030" y="186"/>
                    <a:pt x="1037" y="176"/>
                  </a:cubicBezTo>
                  <a:cubicBezTo>
                    <a:pt x="1021" y="180"/>
                    <a:pt x="1012" y="194"/>
                    <a:pt x="998" y="197"/>
                  </a:cubicBezTo>
                  <a:cubicBezTo>
                    <a:pt x="1000" y="195"/>
                    <a:pt x="1002" y="194"/>
                    <a:pt x="1004" y="192"/>
                  </a:cubicBezTo>
                  <a:cubicBezTo>
                    <a:pt x="992" y="198"/>
                    <a:pt x="975" y="200"/>
                    <a:pt x="965" y="209"/>
                  </a:cubicBezTo>
                  <a:cubicBezTo>
                    <a:pt x="959" y="208"/>
                    <a:pt x="956" y="205"/>
                    <a:pt x="954" y="200"/>
                  </a:cubicBezTo>
                  <a:cubicBezTo>
                    <a:pt x="956" y="192"/>
                    <a:pt x="966" y="192"/>
                    <a:pt x="969" y="185"/>
                  </a:cubicBezTo>
                  <a:cubicBezTo>
                    <a:pt x="961" y="190"/>
                    <a:pt x="951" y="197"/>
                    <a:pt x="940" y="196"/>
                  </a:cubicBezTo>
                  <a:cubicBezTo>
                    <a:pt x="940" y="190"/>
                    <a:pt x="946" y="191"/>
                    <a:pt x="949" y="188"/>
                  </a:cubicBezTo>
                  <a:cubicBezTo>
                    <a:pt x="945" y="187"/>
                    <a:pt x="941" y="190"/>
                    <a:pt x="939" y="188"/>
                  </a:cubicBezTo>
                  <a:cubicBezTo>
                    <a:pt x="955" y="185"/>
                    <a:pt x="955" y="167"/>
                    <a:pt x="972" y="168"/>
                  </a:cubicBezTo>
                  <a:cubicBezTo>
                    <a:pt x="973" y="161"/>
                    <a:pt x="983" y="156"/>
                    <a:pt x="990" y="162"/>
                  </a:cubicBezTo>
                  <a:cubicBezTo>
                    <a:pt x="1000" y="158"/>
                    <a:pt x="993" y="135"/>
                    <a:pt x="1009" y="139"/>
                  </a:cubicBezTo>
                  <a:cubicBezTo>
                    <a:pt x="1006" y="143"/>
                    <a:pt x="1004" y="147"/>
                    <a:pt x="1002" y="152"/>
                  </a:cubicBezTo>
                  <a:cubicBezTo>
                    <a:pt x="1002" y="155"/>
                    <a:pt x="1007" y="157"/>
                    <a:pt x="1004" y="160"/>
                  </a:cubicBezTo>
                  <a:cubicBezTo>
                    <a:pt x="1010" y="160"/>
                    <a:pt x="1014" y="152"/>
                    <a:pt x="1021" y="155"/>
                  </a:cubicBezTo>
                  <a:cubicBezTo>
                    <a:pt x="1021" y="158"/>
                    <a:pt x="1018" y="156"/>
                    <a:pt x="1017" y="158"/>
                  </a:cubicBezTo>
                  <a:cubicBezTo>
                    <a:pt x="1029" y="158"/>
                    <a:pt x="1033" y="150"/>
                    <a:pt x="1038" y="143"/>
                  </a:cubicBezTo>
                  <a:cubicBezTo>
                    <a:pt x="1034" y="137"/>
                    <a:pt x="1039" y="133"/>
                    <a:pt x="1041" y="130"/>
                  </a:cubicBezTo>
                  <a:cubicBezTo>
                    <a:pt x="1034" y="132"/>
                    <a:pt x="1025" y="134"/>
                    <a:pt x="1022" y="128"/>
                  </a:cubicBezTo>
                  <a:cubicBezTo>
                    <a:pt x="1024" y="126"/>
                    <a:pt x="1025" y="125"/>
                    <a:pt x="1027" y="124"/>
                  </a:cubicBezTo>
                  <a:cubicBezTo>
                    <a:pt x="1024" y="123"/>
                    <a:pt x="1021" y="121"/>
                    <a:pt x="1016" y="122"/>
                  </a:cubicBezTo>
                  <a:cubicBezTo>
                    <a:pt x="1016" y="121"/>
                    <a:pt x="1017" y="120"/>
                    <a:pt x="1017" y="119"/>
                  </a:cubicBezTo>
                  <a:cubicBezTo>
                    <a:pt x="1014" y="118"/>
                    <a:pt x="1010" y="119"/>
                    <a:pt x="1007" y="121"/>
                  </a:cubicBezTo>
                  <a:cubicBezTo>
                    <a:pt x="1011" y="128"/>
                    <a:pt x="1002" y="129"/>
                    <a:pt x="997" y="131"/>
                  </a:cubicBezTo>
                  <a:cubicBezTo>
                    <a:pt x="997" y="128"/>
                    <a:pt x="1000" y="129"/>
                    <a:pt x="1000" y="127"/>
                  </a:cubicBezTo>
                  <a:cubicBezTo>
                    <a:pt x="997" y="126"/>
                    <a:pt x="993" y="128"/>
                    <a:pt x="992" y="126"/>
                  </a:cubicBezTo>
                  <a:cubicBezTo>
                    <a:pt x="990" y="124"/>
                    <a:pt x="993" y="121"/>
                    <a:pt x="991" y="119"/>
                  </a:cubicBezTo>
                  <a:cubicBezTo>
                    <a:pt x="979" y="119"/>
                    <a:pt x="971" y="128"/>
                    <a:pt x="960" y="125"/>
                  </a:cubicBezTo>
                  <a:cubicBezTo>
                    <a:pt x="962" y="117"/>
                    <a:pt x="978" y="122"/>
                    <a:pt x="980" y="113"/>
                  </a:cubicBezTo>
                  <a:cubicBezTo>
                    <a:pt x="976" y="111"/>
                    <a:pt x="976" y="112"/>
                    <a:pt x="978" y="109"/>
                  </a:cubicBezTo>
                  <a:cubicBezTo>
                    <a:pt x="976" y="107"/>
                    <a:pt x="967" y="113"/>
                    <a:pt x="964" y="108"/>
                  </a:cubicBezTo>
                  <a:cubicBezTo>
                    <a:pt x="966" y="107"/>
                    <a:pt x="973" y="102"/>
                    <a:pt x="971" y="103"/>
                  </a:cubicBezTo>
                  <a:cubicBezTo>
                    <a:pt x="963" y="105"/>
                    <a:pt x="956" y="107"/>
                    <a:pt x="949" y="108"/>
                  </a:cubicBezTo>
                  <a:cubicBezTo>
                    <a:pt x="946" y="106"/>
                    <a:pt x="944" y="104"/>
                    <a:pt x="942" y="101"/>
                  </a:cubicBezTo>
                  <a:cubicBezTo>
                    <a:pt x="943" y="98"/>
                    <a:pt x="946" y="97"/>
                    <a:pt x="950" y="97"/>
                  </a:cubicBezTo>
                  <a:cubicBezTo>
                    <a:pt x="949" y="98"/>
                    <a:pt x="948" y="98"/>
                    <a:pt x="949" y="100"/>
                  </a:cubicBezTo>
                  <a:cubicBezTo>
                    <a:pt x="951" y="99"/>
                    <a:pt x="954" y="99"/>
                    <a:pt x="954" y="97"/>
                  </a:cubicBezTo>
                  <a:cubicBezTo>
                    <a:pt x="952" y="95"/>
                    <a:pt x="949" y="93"/>
                    <a:pt x="947" y="91"/>
                  </a:cubicBezTo>
                  <a:cubicBezTo>
                    <a:pt x="937" y="94"/>
                    <a:pt x="931" y="100"/>
                    <a:pt x="928" y="109"/>
                  </a:cubicBezTo>
                  <a:cubicBezTo>
                    <a:pt x="925" y="108"/>
                    <a:pt x="923" y="106"/>
                    <a:pt x="920" y="105"/>
                  </a:cubicBezTo>
                  <a:cubicBezTo>
                    <a:pt x="924" y="104"/>
                    <a:pt x="923" y="98"/>
                    <a:pt x="922" y="96"/>
                  </a:cubicBezTo>
                  <a:cubicBezTo>
                    <a:pt x="921" y="97"/>
                    <a:pt x="922" y="100"/>
                    <a:pt x="920" y="100"/>
                  </a:cubicBezTo>
                  <a:cubicBezTo>
                    <a:pt x="919" y="100"/>
                    <a:pt x="917" y="100"/>
                    <a:pt x="917" y="101"/>
                  </a:cubicBezTo>
                  <a:cubicBezTo>
                    <a:pt x="919" y="98"/>
                    <a:pt x="914" y="97"/>
                    <a:pt x="913" y="95"/>
                  </a:cubicBezTo>
                  <a:cubicBezTo>
                    <a:pt x="902" y="97"/>
                    <a:pt x="897" y="105"/>
                    <a:pt x="885" y="103"/>
                  </a:cubicBezTo>
                  <a:cubicBezTo>
                    <a:pt x="883" y="100"/>
                    <a:pt x="889" y="98"/>
                    <a:pt x="889" y="95"/>
                  </a:cubicBezTo>
                  <a:cubicBezTo>
                    <a:pt x="886" y="94"/>
                    <a:pt x="885" y="89"/>
                    <a:pt x="882" y="88"/>
                  </a:cubicBezTo>
                  <a:cubicBezTo>
                    <a:pt x="882" y="87"/>
                    <a:pt x="888" y="86"/>
                    <a:pt x="885" y="85"/>
                  </a:cubicBezTo>
                  <a:cubicBezTo>
                    <a:pt x="881" y="88"/>
                    <a:pt x="880" y="82"/>
                    <a:pt x="876" y="85"/>
                  </a:cubicBezTo>
                  <a:cubicBezTo>
                    <a:pt x="864" y="96"/>
                    <a:pt x="859" y="114"/>
                    <a:pt x="848" y="126"/>
                  </a:cubicBezTo>
                  <a:cubicBezTo>
                    <a:pt x="848" y="132"/>
                    <a:pt x="848" y="132"/>
                    <a:pt x="848" y="132"/>
                  </a:cubicBezTo>
                  <a:cubicBezTo>
                    <a:pt x="843" y="134"/>
                    <a:pt x="831" y="140"/>
                    <a:pt x="830" y="129"/>
                  </a:cubicBezTo>
                  <a:cubicBezTo>
                    <a:pt x="827" y="131"/>
                    <a:pt x="824" y="128"/>
                    <a:pt x="819" y="128"/>
                  </a:cubicBezTo>
                  <a:cubicBezTo>
                    <a:pt x="817" y="127"/>
                    <a:pt x="820" y="124"/>
                    <a:pt x="819" y="123"/>
                  </a:cubicBezTo>
                  <a:cubicBezTo>
                    <a:pt x="816" y="123"/>
                    <a:pt x="815" y="125"/>
                    <a:pt x="814" y="122"/>
                  </a:cubicBezTo>
                  <a:cubicBezTo>
                    <a:pt x="816" y="117"/>
                    <a:pt x="813" y="115"/>
                    <a:pt x="814" y="113"/>
                  </a:cubicBezTo>
                  <a:cubicBezTo>
                    <a:pt x="803" y="117"/>
                    <a:pt x="788" y="117"/>
                    <a:pt x="783" y="128"/>
                  </a:cubicBezTo>
                  <a:cubicBezTo>
                    <a:pt x="780" y="127"/>
                    <a:pt x="776" y="129"/>
                    <a:pt x="778" y="130"/>
                  </a:cubicBezTo>
                  <a:cubicBezTo>
                    <a:pt x="787" y="126"/>
                    <a:pt x="797" y="127"/>
                    <a:pt x="805" y="121"/>
                  </a:cubicBezTo>
                  <a:cubicBezTo>
                    <a:pt x="806" y="122"/>
                    <a:pt x="809" y="123"/>
                    <a:pt x="809" y="125"/>
                  </a:cubicBezTo>
                  <a:cubicBezTo>
                    <a:pt x="807" y="125"/>
                    <a:pt x="806" y="127"/>
                    <a:pt x="806" y="128"/>
                  </a:cubicBezTo>
                  <a:cubicBezTo>
                    <a:pt x="808" y="130"/>
                    <a:pt x="811" y="127"/>
                    <a:pt x="811" y="128"/>
                  </a:cubicBezTo>
                  <a:cubicBezTo>
                    <a:pt x="808" y="130"/>
                    <a:pt x="807" y="133"/>
                    <a:pt x="808" y="137"/>
                  </a:cubicBezTo>
                  <a:cubicBezTo>
                    <a:pt x="804" y="138"/>
                    <a:pt x="798" y="138"/>
                    <a:pt x="794" y="137"/>
                  </a:cubicBezTo>
                  <a:cubicBezTo>
                    <a:pt x="792" y="137"/>
                    <a:pt x="794" y="141"/>
                    <a:pt x="792" y="141"/>
                  </a:cubicBezTo>
                  <a:cubicBezTo>
                    <a:pt x="781" y="142"/>
                    <a:pt x="775" y="147"/>
                    <a:pt x="769" y="153"/>
                  </a:cubicBezTo>
                  <a:cubicBezTo>
                    <a:pt x="761" y="150"/>
                    <a:pt x="756" y="155"/>
                    <a:pt x="750" y="157"/>
                  </a:cubicBezTo>
                  <a:cubicBezTo>
                    <a:pt x="750" y="161"/>
                    <a:pt x="753" y="161"/>
                    <a:pt x="753" y="165"/>
                  </a:cubicBezTo>
                  <a:cubicBezTo>
                    <a:pt x="757" y="164"/>
                    <a:pt x="759" y="160"/>
                    <a:pt x="762" y="158"/>
                  </a:cubicBezTo>
                  <a:cubicBezTo>
                    <a:pt x="764" y="160"/>
                    <a:pt x="768" y="160"/>
                    <a:pt x="770" y="162"/>
                  </a:cubicBezTo>
                  <a:cubicBezTo>
                    <a:pt x="759" y="170"/>
                    <a:pt x="749" y="184"/>
                    <a:pt x="731" y="179"/>
                  </a:cubicBezTo>
                  <a:cubicBezTo>
                    <a:pt x="727" y="172"/>
                    <a:pt x="723" y="166"/>
                    <a:pt x="722" y="156"/>
                  </a:cubicBezTo>
                  <a:cubicBezTo>
                    <a:pt x="714" y="156"/>
                    <a:pt x="714" y="142"/>
                    <a:pt x="716" y="138"/>
                  </a:cubicBezTo>
                  <a:cubicBezTo>
                    <a:pt x="719" y="129"/>
                    <a:pt x="741" y="128"/>
                    <a:pt x="735" y="115"/>
                  </a:cubicBezTo>
                  <a:cubicBezTo>
                    <a:pt x="734" y="114"/>
                    <a:pt x="731" y="115"/>
                    <a:pt x="729" y="115"/>
                  </a:cubicBezTo>
                  <a:cubicBezTo>
                    <a:pt x="723" y="109"/>
                    <a:pt x="723" y="96"/>
                    <a:pt x="715" y="94"/>
                  </a:cubicBezTo>
                  <a:cubicBezTo>
                    <a:pt x="712" y="93"/>
                    <a:pt x="709" y="98"/>
                    <a:pt x="707" y="93"/>
                  </a:cubicBezTo>
                  <a:cubicBezTo>
                    <a:pt x="714" y="88"/>
                    <a:pt x="716" y="77"/>
                    <a:pt x="721" y="70"/>
                  </a:cubicBezTo>
                  <a:cubicBezTo>
                    <a:pt x="708" y="72"/>
                    <a:pt x="691" y="71"/>
                    <a:pt x="678" y="76"/>
                  </a:cubicBezTo>
                  <a:cubicBezTo>
                    <a:pt x="679" y="74"/>
                    <a:pt x="682" y="74"/>
                    <a:pt x="682" y="72"/>
                  </a:cubicBezTo>
                  <a:cubicBezTo>
                    <a:pt x="678" y="74"/>
                    <a:pt x="676" y="74"/>
                    <a:pt x="672" y="75"/>
                  </a:cubicBezTo>
                  <a:cubicBezTo>
                    <a:pt x="672" y="77"/>
                    <a:pt x="672" y="79"/>
                    <a:pt x="673" y="80"/>
                  </a:cubicBezTo>
                  <a:cubicBezTo>
                    <a:pt x="668" y="83"/>
                    <a:pt x="661" y="91"/>
                    <a:pt x="655" y="87"/>
                  </a:cubicBezTo>
                  <a:cubicBezTo>
                    <a:pt x="648" y="89"/>
                    <a:pt x="648" y="97"/>
                    <a:pt x="640" y="98"/>
                  </a:cubicBezTo>
                  <a:cubicBezTo>
                    <a:pt x="638" y="96"/>
                    <a:pt x="641" y="96"/>
                    <a:pt x="639" y="95"/>
                  </a:cubicBezTo>
                  <a:cubicBezTo>
                    <a:pt x="634" y="108"/>
                    <a:pt x="620" y="113"/>
                    <a:pt x="611" y="123"/>
                  </a:cubicBezTo>
                  <a:cubicBezTo>
                    <a:pt x="615" y="123"/>
                    <a:pt x="609" y="127"/>
                    <a:pt x="612" y="128"/>
                  </a:cubicBezTo>
                  <a:cubicBezTo>
                    <a:pt x="613" y="125"/>
                    <a:pt x="616" y="127"/>
                    <a:pt x="616" y="128"/>
                  </a:cubicBezTo>
                  <a:cubicBezTo>
                    <a:pt x="612" y="133"/>
                    <a:pt x="604" y="133"/>
                    <a:pt x="598" y="136"/>
                  </a:cubicBezTo>
                  <a:cubicBezTo>
                    <a:pt x="591" y="128"/>
                    <a:pt x="572" y="131"/>
                    <a:pt x="566" y="137"/>
                  </a:cubicBezTo>
                  <a:cubicBezTo>
                    <a:pt x="537" y="144"/>
                    <a:pt x="518" y="160"/>
                    <a:pt x="491" y="170"/>
                  </a:cubicBezTo>
                  <a:cubicBezTo>
                    <a:pt x="489" y="168"/>
                    <a:pt x="486" y="167"/>
                    <a:pt x="484" y="166"/>
                  </a:cubicBezTo>
                  <a:cubicBezTo>
                    <a:pt x="486" y="164"/>
                    <a:pt x="486" y="158"/>
                    <a:pt x="484" y="156"/>
                  </a:cubicBezTo>
                  <a:cubicBezTo>
                    <a:pt x="480" y="156"/>
                    <a:pt x="480" y="159"/>
                    <a:pt x="477" y="159"/>
                  </a:cubicBezTo>
                  <a:cubicBezTo>
                    <a:pt x="477" y="155"/>
                    <a:pt x="480" y="153"/>
                    <a:pt x="480" y="150"/>
                  </a:cubicBezTo>
                  <a:cubicBezTo>
                    <a:pt x="454" y="144"/>
                    <a:pt x="433" y="163"/>
                    <a:pt x="415" y="167"/>
                  </a:cubicBezTo>
                  <a:cubicBezTo>
                    <a:pt x="424" y="161"/>
                    <a:pt x="430" y="153"/>
                    <a:pt x="438" y="148"/>
                  </a:cubicBezTo>
                  <a:cubicBezTo>
                    <a:pt x="439" y="145"/>
                    <a:pt x="437" y="146"/>
                    <a:pt x="437" y="143"/>
                  </a:cubicBezTo>
                  <a:cubicBezTo>
                    <a:pt x="438" y="143"/>
                    <a:pt x="440" y="142"/>
                    <a:pt x="442" y="142"/>
                  </a:cubicBezTo>
                  <a:cubicBezTo>
                    <a:pt x="442" y="130"/>
                    <a:pt x="459" y="133"/>
                    <a:pt x="461" y="123"/>
                  </a:cubicBezTo>
                  <a:cubicBezTo>
                    <a:pt x="461" y="120"/>
                    <a:pt x="456" y="121"/>
                    <a:pt x="455" y="118"/>
                  </a:cubicBezTo>
                  <a:cubicBezTo>
                    <a:pt x="454" y="114"/>
                    <a:pt x="456" y="112"/>
                    <a:pt x="456" y="108"/>
                  </a:cubicBezTo>
                  <a:cubicBezTo>
                    <a:pt x="451" y="103"/>
                    <a:pt x="446" y="105"/>
                    <a:pt x="441" y="106"/>
                  </a:cubicBezTo>
                  <a:cubicBezTo>
                    <a:pt x="426" y="109"/>
                    <a:pt x="417" y="110"/>
                    <a:pt x="406" y="115"/>
                  </a:cubicBezTo>
                  <a:cubicBezTo>
                    <a:pt x="401" y="117"/>
                    <a:pt x="397" y="121"/>
                    <a:pt x="391" y="123"/>
                  </a:cubicBezTo>
                  <a:cubicBezTo>
                    <a:pt x="387" y="124"/>
                    <a:pt x="383" y="124"/>
                    <a:pt x="380" y="125"/>
                  </a:cubicBezTo>
                  <a:cubicBezTo>
                    <a:pt x="340" y="136"/>
                    <a:pt x="304" y="163"/>
                    <a:pt x="273" y="177"/>
                  </a:cubicBezTo>
                  <a:cubicBezTo>
                    <a:pt x="273" y="176"/>
                    <a:pt x="273" y="175"/>
                    <a:pt x="272" y="175"/>
                  </a:cubicBezTo>
                  <a:cubicBezTo>
                    <a:pt x="271" y="177"/>
                    <a:pt x="271" y="178"/>
                    <a:pt x="270" y="179"/>
                  </a:cubicBezTo>
                  <a:cubicBezTo>
                    <a:pt x="252" y="188"/>
                    <a:pt x="234" y="197"/>
                    <a:pt x="220" y="210"/>
                  </a:cubicBezTo>
                  <a:cubicBezTo>
                    <a:pt x="225" y="224"/>
                    <a:pt x="199" y="227"/>
                    <a:pt x="196" y="237"/>
                  </a:cubicBezTo>
                  <a:cubicBezTo>
                    <a:pt x="198" y="237"/>
                    <a:pt x="201" y="236"/>
                    <a:pt x="203" y="237"/>
                  </a:cubicBezTo>
                  <a:cubicBezTo>
                    <a:pt x="197" y="239"/>
                    <a:pt x="194" y="243"/>
                    <a:pt x="190" y="246"/>
                  </a:cubicBezTo>
                  <a:cubicBezTo>
                    <a:pt x="202" y="242"/>
                    <a:pt x="216" y="236"/>
                    <a:pt x="226" y="241"/>
                  </a:cubicBezTo>
                  <a:cubicBezTo>
                    <a:pt x="224" y="244"/>
                    <a:pt x="219" y="244"/>
                    <a:pt x="219" y="249"/>
                  </a:cubicBezTo>
                  <a:cubicBezTo>
                    <a:pt x="227" y="247"/>
                    <a:pt x="229" y="247"/>
                    <a:pt x="238" y="246"/>
                  </a:cubicBezTo>
                  <a:cubicBezTo>
                    <a:pt x="238" y="244"/>
                    <a:pt x="237" y="242"/>
                    <a:pt x="239" y="242"/>
                  </a:cubicBezTo>
                  <a:cubicBezTo>
                    <a:pt x="247" y="246"/>
                    <a:pt x="251" y="236"/>
                    <a:pt x="258" y="235"/>
                  </a:cubicBezTo>
                  <a:cubicBezTo>
                    <a:pt x="261" y="240"/>
                    <a:pt x="269" y="242"/>
                    <a:pt x="267" y="249"/>
                  </a:cubicBezTo>
                  <a:cubicBezTo>
                    <a:pt x="272" y="253"/>
                    <a:pt x="282" y="242"/>
                    <a:pt x="282" y="252"/>
                  </a:cubicBezTo>
                  <a:cubicBezTo>
                    <a:pt x="289" y="251"/>
                    <a:pt x="293" y="255"/>
                    <a:pt x="298" y="257"/>
                  </a:cubicBezTo>
                  <a:cubicBezTo>
                    <a:pt x="298" y="258"/>
                    <a:pt x="297" y="259"/>
                    <a:pt x="297" y="260"/>
                  </a:cubicBezTo>
                  <a:cubicBezTo>
                    <a:pt x="300" y="260"/>
                    <a:pt x="308" y="256"/>
                    <a:pt x="308" y="261"/>
                  </a:cubicBezTo>
                  <a:cubicBezTo>
                    <a:pt x="278" y="290"/>
                    <a:pt x="235" y="307"/>
                    <a:pt x="198" y="329"/>
                  </a:cubicBezTo>
                  <a:cubicBezTo>
                    <a:pt x="198" y="326"/>
                    <a:pt x="195" y="328"/>
                    <a:pt x="193" y="328"/>
                  </a:cubicBezTo>
                  <a:cubicBezTo>
                    <a:pt x="193" y="333"/>
                    <a:pt x="193" y="333"/>
                    <a:pt x="193" y="333"/>
                  </a:cubicBezTo>
                  <a:cubicBezTo>
                    <a:pt x="183" y="339"/>
                    <a:pt x="172" y="344"/>
                    <a:pt x="160" y="343"/>
                  </a:cubicBezTo>
                  <a:cubicBezTo>
                    <a:pt x="159" y="346"/>
                    <a:pt x="160" y="345"/>
                    <a:pt x="160" y="349"/>
                  </a:cubicBezTo>
                  <a:cubicBezTo>
                    <a:pt x="157" y="350"/>
                    <a:pt x="155" y="353"/>
                    <a:pt x="152" y="354"/>
                  </a:cubicBezTo>
                  <a:cubicBezTo>
                    <a:pt x="143" y="348"/>
                    <a:pt x="138" y="361"/>
                    <a:pt x="130" y="358"/>
                  </a:cubicBezTo>
                  <a:cubicBezTo>
                    <a:pt x="127" y="373"/>
                    <a:pt x="112" y="371"/>
                    <a:pt x="104" y="380"/>
                  </a:cubicBezTo>
                  <a:cubicBezTo>
                    <a:pt x="100" y="377"/>
                    <a:pt x="95" y="382"/>
                    <a:pt x="97" y="388"/>
                  </a:cubicBezTo>
                  <a:cubicBezTo>
                    <a:pt x="90" y="391"/>
                    <a:pt x="86" y="391"/>
                    <a:pt x="79" y="389"/>
                  </a:cubicBezTo>
                  <a:cubicBezTo>
                    <a:pt x="76" y="393"/>
                    <a:pt x="72" y="396"/>
                    <a:pt x="65" y="394"/>
                  </a:cubicBezTo>
                  <a:cubicBezTo>
                    <a:pt x="64" y="397"/>
                    <a:pt x="61" y="400"/>
                    <a:pt x="63" y="404"/>
                  </a:cubicBezTo>
                  <a:cubicBezTo>
                    <a:pt x="62" y="402"/>
                    <a:pt x="64" y="401"/>
                    <a:pt x="66" y="402"/>
                  </a:cubicBezTo>
                  <a:cubicBezTo>
                    <a:pt x="63" y="411"/>
                    <a:pt x="51" y="417"/>
                    <a:pt x="48" y="424"/>
                  </a:cubicBezTo>
                  <a:cubicBezTo>
                    <a:pt x="52" y="424"/>
                    <a:pt x="57" y="420"/>
                    <a:pt x="60" y="422"/>
                  </a:cubicBezTo>
                  <a:cubicBezTo>
                    <a:pt x="60" y="425"/>
                    <a:pt x="56" y="424"/>
                    <a:pt x="56" y="427"/>
                  </a:cubicBezTo>
                  <a:cubicBezTo>
                    <a:pt x="62" y="428"/>
                    <a:pt x="74" y="422"/>
                    <a:pt x="78" y="429"/>
                  </a:cubicBezTo>
                  <a:cubicBezTo>
                    <a:pt x="77" y="430"/>
                    <a:pt x="76" y="432"/>
                    <a:pt x="76" y="435"/>
                  </a:cubicBezTo>
                  <a:cubicBezTo>
                    <a:pt x="81" y="441"/>
                    <a:pt x="92" y="436"/>
                    <a:pt x="97" y="434"/>
                  </a:cubicBezTo>
                  <a:cubicBezTo>
                    <a:pt x="97" y="435"/>
                    <a:pt x="97" y="435"/>
                    <a:pt x="98" y="436"/>
                  </a:cubicBezTo>
                  <a:cubicBezTo>
                    <a:pt x="99" y="440"/>
                    <a:pt x="96" y="440"/>
                    <a:pt x="96" y="442"/>
                  </a:cubicBezTo>
                  <a:cubicBezTo>
                    <a:pt x="104" y="446"/>
                    <a:pt x="118" y="444"/>
                    <a:pt x="118" y="456"/>
                  </a:cubicBezTo>
                  <a:cubicBezTo>
                    <a:pt x="141" y="448"/>
                    <a:pt x="161" y="432"/>
                    <a:pt x="185" y="422"/>
                  </a:cubicBezTo>
                  <a:cubicBezTo>
                    <a:pt x="185" y="430"/>
                    <a:pt x="181" y="436"/>
                    <a:pt x="176" y="440"/>
                  </a:cubicBezTo>
                  <a:cubicBezTo>
                    <a:pt x="178" y="440"/>
                    <a:pt x="181" y="439"/>
                    <a:pt x="181" y="441"/>
                  </a:cubicBezTo>
                  <a:cubicBezTo>
                    <a:pt x="178" y="445"/>
                    <a:pt x="175" y="449"/>
                    <a:pt x="170" y="451"/>
                  </a:cubicBezTo>
                  <a:cubicBezTo>
                    <a:pt x="169" y="456"/>
                    <a:pt x="164" y="461"/>
                    <a:pt x="159" y="459"/>
                  </a:cubicBezTo>
                  <a:cubicBezTo>
                    <a:pt x="153" y="466"/>
                    <a:pt x="156" y="482"/>
                    <a:pt x="146" y="488"/>
                  </a:cubicBezTo>
                  <a:cubicBezTo>
                    <a:pt x="143" y="486"/>
                    <a:pt x="143" y="491"/>
                    <a:pt x="141" y="492"/>
                  </a:cubicBezTo>
                  <a:cubicBezTo>
                    <a:pt x="145" y="493"/>
                    <a:pt x="153" y="487"/>
                    <a:pt x="156" y="494"/>
                  </a:cubicBezTo>
                  <a:cubicBezTo>
                    <a:pt x="157" y="498"/>
                    <a:pt x="152" y="496"/>
                    <a:pt x="152" y="500"/>
                  </a:cubicBezTo>
                  <a:cubicBezTo>
                    <a:pt x="158" y="500"/>
                    <a:pt x="166" y="497"/>
                    <a:pt x="167" y="503"/>
                  </a:cubicBezTo>
                  <a:cubicBezTo>
                    <a:pt x="163" y="508"/>
                    <a:pt x="154" y="509"/>
                    <a:pt x="150" y="514"/>
                  </a:cubicBezTo>
                  <a:cubicBezTo>
                    <a:pt x="158" y="511"/>
                    <a:pt x="180" y="494"/>
                    <a:pt x="177" y="515"/>
                  </a:cubicBezTo>
                  <a:cubicBezTo>
                    <a:pt x="184" y="519"/>
                    <a:pt x="191" y="507"/>
                    <a:pt x="196" y="512"/>
                  </a:cubicBezTo>
                  <a:cubicBezTo>
                    <a:pt x="196" y="514"/>
                    <a:pt x="194" y="513"/>
                    <a:pt x="195" y="516"/>
                  </a:cubicBezTo>
                  <a:cubicBezTo>
                    <a:pt x="197" y="516"/>
                    <a:pt x="198" y="518"/>
                    <a:pt x="199" y="519"/>
                  </a:cubicBezTo>
                  <a:cubicBezTo>
                    <a:pt x="202" y="531"/>
                    <a:pt x="200" y="545"/>
                    <a:pt x="185" y="547"/>
                  </a:cubicBezTo>
                  <a:cubicBezTo>
                    <a:pt x="183" y="545"/>
                    <a:pt x="180" y="544"/>
                    <a:pt x="181" y="539"/>
                  </a:cubicBezTo>
                  <a:cubicBezTo>
                    <a:pt x="180" y="539"/>
                    <a:pt x="176" y="540"/>
                    <a:pt x="176" y="538"/>
                  </a:cubicBezTo>
                  <a:cubicBezTo>
                    <a:pt x="174" y="534"/>
                    <a:pt x="179" y="533"/>
                    <a:pt x="183" y="534"/>
                  </a:cubicBezTo>
                  <a:cubicBezTo>
                    <a:pt x="182" y="531"/>
                    <a:pt x="183" y="530"/>
                    <a:pt x="184" y="528"/>
                  </a:cubicBezTo>
                  <a:cubicBezTo>
                    <a:pt x="170" y="529"/>
                    <a:pt x="162" y="535"/>
                    <a:pt x="152" y="540"/>
                  </a:cubicBezTo>
                  <a:cubicBezTo>
                    <a:pt x="157" y="544"/>
                    <a:pt x="155" y="556"/>
                    <a:pt x="154" y="561"/>
                  </a:cubicBezTo>
                  <a:cubicBezTo>
                    <a:pt x="159" y="559"/>
                    <a:pt x="166" y="561"/>
                    <a:pt x="173" y="560"/>
                  </a:cubicBezTo>
                  <a:cubicBezTo>
                    <a:pt x="172" y="564"/>
                    <a:pt x="168" y="564"/>
                    <a:pt x="168" y="569"/>
                  </a:cubicBezTo>
                  <a:cubicBezTo>
                    <a:pt x="173" y="570"/>
                    <a:pt x="183" y="570"/>
                    <a:pt x="184" y="563"/>
                  </a:cubicBezTo>
                  <a:cubicBezTo>
                    <a:pt x="181" y="563"/>
                    <a:pt x="175" y="566"/>
                    <a:pt x="174" y="562"/>
                  </a:cubicBezTo>
                  <a:cubicBezTo>
                    <a:pt x="178" y="558"/>
                    <a:pt x="181" y="560"/>
                    <a:pt x="187" y="559"/>
                  </a:cubicBezTo>
                  <a:cubicBezTo>
                    <a:pt x="188" y="546"/>
                    <a:pt x="202" y="543"/>
                    <a:pt x="209" y="540"/>
                  </a:cubicBezTo>
                  <a:cubicBezTo>
                    <a:pt x="209" y="542"/>
                    <a:pt x="207" y="542"/>
                    <a:pt x="207" y="544"/>
                  </a:cubicBezTo>
                  <a:cubicBezTo>
                    <a:pt x="208" y="544"/>
                    <a:pt x="209" y="544"/>
                    <a:pt x="209" y="546"/>
                  </a:cubicBezTo>
                  <a:cubicBezTo>
                    <a:pt x="208" y="547"/>
                    <a:pt x="207" y="549"/>
                    <a:pt x="206" y="550"/>
                  </a:cubicBezTo>
                  <a:cubicBezTo>
                    <a:pt x="212" y="550"/>
                    <a:pt x="215" y="547"/>
                    <a:pt x="219" y="545"/>
                  </a:cubicBezTo>
                  <a:cubicBezTo>
                    <a:pt x="221" y="547"/>
                    <a:pt x="223" y="545"/>
                    <a:pt x="225" y="547"/>
                  </a:cubicBezTo>
                  <a:cubicBezTo>
                    <a:pt x="226" y="540"/>
                    <a:pt x="228" y="536"/>
                    <a:pt x="235" y="535"/>
                  </a:cubicBezTo>
                  <a:cubicBezTo>
                    <a:pt x="235" y="532"/>
                    <a:pt x="238" y="530"/>
                    <a:pt x="243" y="529"/>
                  </a:cubicBezTo>
                  <a:cubicBezTo>
                    <a:pt x="243" y="530"/>
                    <a:pt x="242" y="531"/>
                    <a:pt x="243" y="532"/>
                  </a:cubicBezTo>
                  <a:cubicBezTo>
                    <a:pt x="247" y="532"/>
                    <a:pt x="257" y="528"/>
                    <a:pt x="262" y="533"/>
                  </a:cubicBezTo>
                  <a:cubicBezTo>
                    <a:pt x="263" y="537"/>
                    <a:pt x="261" y="539"/>
                    <a:pt x="259" y="542"/>
                  </a:cubicBezTo>
                  <a:cubicBezTo>
                    <a:pt x="262" y="541"/>
                    <a:pt x="262" y="545"/>
                    <a:pt x="262" y="547"/>
                  </a:cubicBezTo>
                  <a:cubicBezTo>
                    <a:pt x="261" y="549"/>
                    <a:pt x="260" y="552"/>
                    <a:pt x="258" y="553"/>
                  </a:cubicBezTo>
                  <a:cubicBezTo>
                    <a:pt x="244" y="550"/>
                    <a:pt x="243" y="562"/>
                    <a:pt x="237" y="566"/>
                  </a:cubicBezTo>
                  <a:cubicBezTo>
                    <a:pt x="233" y="568"/>
                    <a:pt x="230" y="568"/>
                    <a:pt x="229" y="573"/>
                  </a:cubicBezTo>
                  <a:cubicBezTo>
                    <a:pt x="230" y="573"/>
                    <a:pt x="232" y="572"/>
                    <a:pt x="231" y="574"/>
                  </a:cubicBezTo>
                  <a:cubicBezTo>
                    <a:pt x="227" y="580"/>
                    <a:pt x="221" y="583"/>
                    <a:pt x="221" y="592"/>
                  </a:cubicBezTo>
                  <a:cubicBezTo>
                    <a:pt x="225" y="596"/>
                    <a:pt x="220" y="604"/>
                    <a:pt x="215" y="603"/>
                  </a:cubicBezTo>
                  <a:cubicBezTo>
                    <a:pt x="217" y="607"/>
                    <a:pt x="215" y="608"/>
                    <a:pt x="214" y="611"/>
                  </a:cubicBezTo>
                  <a:cubicBezTo>
                    <a:pt x="221" y="612"/>
                    <a:pt x="227" y="616"/>
                    <a:pt x="233" y="617"/>
                  </a:cubicBezTo>
                  <a:cubicBezTo>
                    <a:pt x="241" y="619"/>
                    <a:pt x="252" y="615"/>
                    <a:pt x="259" y="615"/>
                  </a:cubicBezTo>
                  <a:cubicBezTo>
                    <a:pt x="265" y="615"/>
                    <a:pt x="273" y="622"/>
                    <a:pt x="281" y="619"/>
                  </a:cubicBezTo>
                  <a:cubicBezTo>
                    <a:pt x="269" y="621"/>
                    <a:pt x="263" y="628"/>
                    <a:pt x="255" y="634"/>
                  </a:cubicBezTo>
                  <a:cubicBezTo>
                    <a:pt x="232" y="636"/>
                    <a:pt x="212" y="624"/>
                    <a:pt x="196" y="630"/>
                  </a:cubicBezTo>
                  <a:cubicBezTo>
                    <a:pt x="192" y="641"/>
                    <a:pt x="209" y="638"/>
                    <a:pt x="204" y="645"/>
                  </a:cubicBezTo>
                  <a:cubicBezTo>
                    <a:pt x="208" y="642"/>
                    <a:pt x="217" y="644"/>
                    <a:pt x="218" y="650"/>
                  </a:cubicBezTo>
                  <a:cubicBezTo>
                    <a:pt x="210" y="649"/>
                    <a:pt x="209" y="655"/>
                    <a:pt x="206" y="658"/>
                  </a:cubicBezTo>
                  <a:cubicBezTo>
                    <a:pt x="211" y="655"/>
                    <a:pt x="218" y="655"/>
                    <a:pt x="219" y="648"/>
                  </a:cubicBezTo>
                  <a:cubicBezTo>
                    <a:pt x="223" y="649"/>
                    <a:pt x="221" y="651"/>
                    <a:pt x="222" y="652"/>
                  </a:cubicBezTo>
                  <a:cubicBezTo>
                    <a:pt x="222" y="651"/>
                    <a:pt x="224" y="651"/>
                    <a:pt x="225" y="651"/>
                  </a:cubicBezTo>
                  <a:cubicBezTo>
                    <a:pt x="234" y="657"/>
                    <a:pt x="249" y="651"/>
                    <a:pt x="256" y="658"/>
                  </a:cubicBezTo>
                  <a:cubicBezTo>
                    <a:pt x="252" y="671"/>
                    <a:pt x="237" y="674"/>
                    <a:pt x="234" y="689"/>
                  </a:cubicBezTo>
                  <a:cubicBezTo>
                    <a:pt x="231" y="688"/>
                    <a:pt x="231" y="690"/>
                    <a:pt x="229" y="691"/>
                  </a:cubicBezTo>
                  <a:cubicBezTo>
                    <a:pt x="230" y="694"/>
                    <a:pt x="231" y="697"/>
                    <a:pt x="230" y="701"/>
                  </a:cubicBezTo>
                  <a:cubicBezTo>
                    <a:pt x="218" y="704"/>
                    <a:pt x="215" y="717"/>
                    <a:pt x="201" y="719"/>
                  </a:cubicBezTo>
                  <a:cubicBezTo>
                    <a:pt x="198" y="725"/>
                    <a:pt x="196" y="728"/>
                    <a:pt x="196" y="735"/>
                  </a:cubicBezTo>
                  <a:cubicBezTo>
                    <a:pt x="186" y="742"/>
                    <a:pt x="177" y="752"/>
                    <a:pt x="177" y="765"/>
                  </a:cubicBezTo>
                  <a:cubicBezTo>
                    <a:pt x="178" y="767"/>
                    <a:pt x="183" y="764"/>
                    <a:pt x="183" y="766"/>
                  </a:cubicBezTo>
                  <a:cubicBezTo>
                    <a:pt x="181" y="766"/>
                    <a:pt x="182" y="768"/>
                    <a:pt x="183" y="769"/>
                  </a:cubicBezTo>
                  <a:cubicBezTo>
                    <a:pt x="180" y="769"/>
                    <a:pt x="179" y="770"/>
                    <a:pt x="177" y="771"/>
                  </a:cubicBezTo>
                  <a:cubicBezTo>
                    <a:pt x="180" y="773"/>
                    <a:pt x="184" y="772"/>
                    <a:pt x="186" y="774"/>
                  </a:cubicBezTo>
                  <a:cubicBezTo>
                    <a:pt x="185" y="776"/>
                    <a:pt x="180" y="776"/>
                    <a:pt x="179" y="779"/>
                  </a:cubicBezTo>
                  <a:cubicBezTo>
                    <a:pt x="185" y="779"/>
                    <a:pt x="190" y="779"/>
                    <a:pt x="191" y="774"/>
                  </a:cubicBezTo>
                  <a:cubicBezTo>
                    <a:pt x="194" y="775"/>
                    <a:pt x="195" y="776"/>
                    <a:pt x="197" y="778"/>
                  </a:cubicBezTo>
                  <a:cubicBezTo>
                    <a:pt x="197" y="780"/>
                    <a:pt x="195" y="781"/>
                    <a:pt x="194" y="783"/>
                  </a:cubicBezTo>
                  <a:cubicBezTo>
                    <a:pt x="199" y="780"/>
                    <a:pt x="205" y="777"/>
                    <a:pt x="210" y="781"/>
                  </a:cubicBezTo>
                  <a:cubicBezTo>
                    <a:pt x="203" y="785"/>
                    <a:pt x="199" y="793"/>
                    <a:pt x="192" y="798"/>
                  </a:cubicBezTo>
                  <a:cubicBezTo>
                    <a:pt x="188" y="797"/>
                    <a:pt x="187" y="800"/>
                    <a:pt x="184" y="800"/>
                  </a:cubicBezTo>
                  <a:cubicBezTo>
                    <a:pt x="178" y="811"/>
                    <a:pt x="164" y="813"/>
                    <a:pt x="157" y="821"/>
                  </a:cubicBezTo>
                  <a:cubicBezTo>
                    <a:pt x="159" y="822"/>
                    <a:pt x="161" y="819"/>
                    <a:pt x="162" y="821"/>
                  </a:cubicBezTo>
                  <a:cubicBezTo>
                    <a:pt x="162" y="824"/>
                    <a:pt x="161" y="825"/>
                    <a:pt x="161" y="827"/>
                  </a:cubicBezTo>
                  <a:cubicBezTo>
                    <a:pt x="163" y="827"/>
                    <a:pt x="165" y="828"/>
                    <a:pt x="166" y="829"/>
                  </a:cubicBezTo>
                  <a:cubicBezTo>
                    <a:pt x="166" y="831"/>
                    <a:pt x="165" y="834"/>
                    <a:pt x="164" y="835"/>
                  </a:cubicBezTo>
                  <a:cubicBezTo>
                    <a:pt x="167" y="836"/>
                    <a:pt x="167" y="834"/>
                    <a:pt x="170" y="834"/>
                  </a:cubicBezTo>
                  <a:cubicBezTo>
                    <a:pt x="173" y="836"/>
                    <a:pt x="168" y="839"/>
                    <a:pt x="171" y="840"/>
                  </a:cubicBezTo>
                  <a:cubicBezTo>
                    <a:pt x="172" y="839"/>
                    <a:pt x="174" y="837"/>
                    <a:pt x="177" y="837"/>
                  </a:cubicBezTo>
                  <a:cubicBezTo>
                    <a:pt x="174" y="843"/>
                    <a:pt x="166" y="842"/>
                    <a:pt x="165" y="849"/>
                  </a:cubicBezTo>
                  <a:cubicBezTo>
                    <a:pt x="171" y="853"/>
                    <a:pt x="177" y="848"/>
                    <a:pt x="181" y="844"/>
                  </a:cubicBezTo>
                  <a:cubicBezTo>
                    <a:pt x="188" y="844"/>
                    <a:pt x="190" y="839"/>
                    <a:pt x="195" y="836"/>
                  </a:cubicBezTo>
                  <a:cubicBezTo>
                    <a:pt x="194" y="834"/>
                    <a:pt x="192" y="829"/>
                    <a:pt x="195" y="828"/>
                  </a:cubicBezTo>
                  <a:cubicBezTo>
                    <a:pt x="198" y="829"/>
                    <a:pt x="198" y="828"/>
                    <a:pt x="201" y="828"/>
                  </a:cubicBezTo>
                  <a:cubicBezTo>
                    <a:pt x="201" y="829"/>
                    <a:pt x="201" y="831"/>
                    <a:pt x="202" y="832"/>
                  </a:cubicBezTo>
                  <a:cubicBezTo>
                    <a:pt x="204" y="829"/>
                    <a:pt x="209" y="829"/>
                    <a:pt x="212" y="827"/>
                  </a:cubicBezTo>
                  <a:cubicBezTo>
                    <a:pt x="212" y="828"/>
                    <a:pt x="214" y="828"/>
                    <a:pt x="214" y="829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07" y="834"/>
                    <a:pt x="206" y="841"/>
                    <a:pt x="201" y="844"/>
                  </a:cubicBezTo>
                  <a:cubicBezTo>
                    <a:pt x="207" y="841"/>
                    <a:pt x="209" y="842"/>
                    <a:pt x="217" y="843"/>
                  </a:cubicBezTo>
                  <a:cubicBezTo>
                    <a:pt x="216" y="845"/>
                    <a:pt x="214" y="845"/>
                    <a:pt x="214" y="847"/>
                  </a:cubicBezTo>
                  <a:cubicBezTo>
                    <a:pt x="215" y="848"/>
                    <a:pt x="217" y="848"/>
                    <a:pt x="218" y="849"/>
                  </a:cubicBezTo>
                  <a:cubicBezTo>
                    <a:pt x="216" y="853"/>
                    <a:pt x="213" y="860"/>
                    <a:pt x="208" y="860"/>
                  </a:cubicBezTo>
                  <a:cubicBezTo>
                    <a:pt x="208" y="863"/>
                    <a:pt x="211" y="862"/>
                    <a:pt x="210" y="865"/>
                  </a:cubicBezTo>
                  <a:cubicBezTo>
                    <a:pt x="197" y="876"/>
                    <a:pt x="185" y="889"/>
                    <a:pt x="169" y="898"/>
                  </a:cubicBezTo>
                  <a:cubicBezTo>
                    <a:pt x="169" y="897"/>
                    <a:pt x="168" y="897"/>
                    <a:pt x="168" y="896"/>
                  </a:cubicBezTo>
                  <a:cubicBezTo>
                    <a:pt x="167" y="892"/>
                    <a:pt x="173" y="890"/>
                    <a:pt x="172" y="888"/>
                  </a:cubicBezTo>
                  <a:cubicBezTo>
                    <a:pt x="165" y="891"/>
                    <a:pt x="162" y="898"/>
                    <a:pt x="154" y="900"/>
                  </a:cubicBezTo>
                  <a:cubicBezTo>
                    <a:pt x="153" y="903"/>
                    <a:pt x="156" y="906"/>
                    <a:pt x="152" y="908"/>
                  </a:cubicBezTo>
                  <a:cubicBezTo>
                    <a:pt x="149" y="908"/>
                    <a:pt x="147" y="908"/>
                    <a:pt x="144" y="909"/>
                  </a:cubicBezTo>
                  <a:cubicBezTo>
                    <a:pt x="141" y="921"/>
                    <a:pt x="124" y="923"/>
                    <a:pt x="119" y="931"/>
                  </a:cubicBezTo>
                  <a:cubicBezTo>
                    <a:pt x="117" y="931"/>
                    <a:pt x="107" y="936"/>
                    <a:pt x="108" y="939"/>
                  </a:cubicBezTo>
                  <a:cubicBezTo>
                    <a:pt x="114" y="935"/>
                    <a:pt x="117" y="932"/>
                    <a:pt x="125" y="930"/>
                  </a:cubicBezTo>
                  <a:cubicBezTo>
                    <a:pt x="124" y="930"/>
                    <a:pt x="123" y="929"/>
                    <a:pt x="123" y="927"/>
                  </a:cubicBezTo>
                  <a:cubicBezTo>
                    <a:pt x="139" y="919"/>
                    <a:pt x="157" y="910"/>
                    <a:pt x="170" y="901"/>
                  </a:cubicBezTo>
                  <a:cubicBezTo>
                    <a:pt x="170" y="903"/>
                    <a:pt x="170" y="904"/>
                    <a:pt x="172" y="903"/>
                  </a:cubicBezTo>
                  <a:cubicBezTo>
                    <a:pt x="174" y="897"/>
                    <a:pt x="179" y="894"/>
                    <a:pt x="185" y="892"/>
                  </a:cubicBezTo>
                  <a:cubicBezTo>
                    <a:pt x="187" y="891"/>
                    <a:pt x="184" y="888"/>
                    <a:pt x="187" y="887"/>
                  </a:cubicBezTo>
                  <a:cubicBezTo>
                    <a:pt x="189" y="890"/>
                    <a:pt x="192" y="886"/>
                    <a:pt x="193" y="888"/>
                  </a:cubicBezTo>
                  <a:cubicBezTo>
                    <a:pt x="193" y="892"/>
                    <a:pt x="190" y="895"/>
                    <a:pt x="187" y="893"/>
                  </a:cubicBezTo>
                  <a:cubicBezTo>
                    <a:pt x="183" y="898"/>
                    <a:pt x="180" y="903"/>
                    <a:pt x="176" y="908"/>
                  </a:cubicBezTo>
                  <a:cubicBezTo>
                    <a:pt x="178" y="908"/>
                    <a:pt x="181" y="905"/>
                    <a:pt x="182" y="907"/>
                  </a:cubicBezTo>
                  <a:cubicBezTo>
                    <a:pt x="183" y="919"/>
                    <a:pt x="166" y="918"/>
                    <a:pt x="164" y="925"/>
                  </a:cubicBezTo>
                  <a:cubicBezTo>
                    <a:pt x="175" y="921"/>
                    <a:pt x="188" y="915"/>
                    <a:pt x="199" y="914"/>
                  </a:cubicBezTo>
                  <a:cubicBezTo>
                    <a:pt x="200" y="912"/>
                    <a:pt x="201" y="911"/>
                    <a:pt x="204" y="911"/>
                  </a:cubicBezTo>
                  <a:cubicBezTo>
                    <a:pt x="204" y="914"/>
                    <a:pt x="201" y="914"/>
                    <a:pt x="199" y="915"/>
                  </a:cubicBezTo>
                  <a:cubicBezTo>
                    <a:pt x="202" y="915"/>
                    <a:pt x="203" y="916"/>
                    <a:pt x="203" y="918"/>
                  </a:cubicBezTo>
                  <a:cubicBezTo>
                    <a:pt x="196" y="933"/>
                    <a:pt x="176" y="935"/>
                    <a:pt x="165" y="947"/>
                  </a:cubicBezTo>
                  <a:cubicBezTo>
                    <a:pt x="170" y="948"/>
                    <a:pt x="172" y="945"/>
                    <a:pt x="174" y="943"/>
                  </a:cubicBezTo>
                  <a:cubicBezTo>
                    <a:pt x="185" y="944"/>
                    <a:pt x="191" y="934"/>
                    <a:pt x="199" y="929"/>
                  </a:cubicBezTo>
                  <a:cubicBezTo>
                    <a:pt x="209" y="924"/>
                    <a:pt x="222" y="921"/>
                    <a:pt x="231" y="915"/>
                  </a:cubicBezTo>
                  <a:cubicBezTo>
                    <a:pt x="232" y="917"/>
                    <a:pt x="234" y="917"/>
                    <a:pt x="236" y="917"/>
                  </a:cubicBezTo>
                  <a:cubicBezTo>
                    <a:pt x="238" y="916"/>
                    <a:pt x="239" y="915"/>
                    <a:pt x="242" y="915"/>
                  </a:cubicBezTo>
                  <a:cubicBezTo>
                    <a:pt x="242" y="918"/>
                    <a:pt x="238" y="918"/>
                    <a:pt x="238" y="920"/>
                  </a:cubicBezTo>
                  <a:cubicBezTo>
                    <a:pt x="240" y="923"/>
                    <a:pt x="245" y="920"/>
                    <a:pt x="247" y="921"/>
                  </a:cubicBezTo>
                  <a:cubicBezTo>
                    <a:pt x="241" y="923"/>
                    <a:pt x="242" y="927"/>
                    <a:pt x="238" y="930"/>
                  </a:cubicBezTo>
                  <a:cubicBezTo>
                    <a:pt x="237" y="928"/>
                    <a:pt x="234" y="928"/>
                    <a:pt x="232" y="927"/>
                  </a:cubicBezTo>
                  <a:cubicBezTo>
                    <a:pt x="231" y="930"/>
                    <a:pt x="228" y="931"/>
                    <a:pt x="225" y="932"/>
                  </a:cubicBezTo>
                  <a:cubicBezTo>
                    <a:pt x="225" y="934"/>
                    <a:pt x="224" y="938"/>
                    <a:pt x="226" y="939"/>
                  </a:cubicBezTo>
                  <a:cubicBezTo>
                    <a:pt x="233" y="932"/>
                    <a:pt x="239" y="930"/>
                    <a:pt x="251" y="929"/>
                  </a:cubicBezTo>
                  <a:cubicBezTo>
                    <a:pt x="250" y="932"/>
                    <a:pt x="252" y="933"/>
                    <a:pt x="251" y="936"/>
                  </a:cubicBezTo>
                  <a:cubicBezTo>
                    <a:pt x="251" y="936"/>
                    <a:pt x="250" y="937"/>
                    <a:pt x="250" y="937"/>
                  </a:cubicBezTo>
                  <a:cubicBezTo>
                    <a:pt x="247" y="936"/>
                    <a:pt x="243" y="936"/>
                    <a:pt x="240" y="936"/>
                  </a:cubicBezTo>
                  <a:cubicBezTo>
                    <a:pt x="234" y="943"/>
                    <a:pt x="227" y="949"/>
                    <a:pt x="221" y="956"/>
                  </a:cubicBezTo>
                  <a:cubicBezTo>
                    <a:pt x="214" y="957"/>
                    <a:pt x="211" y="962"/>
                    <a:pt x="207" y="966"/>
                  </a:cubicBezTo>
                  <a:cubicBezTo>
                    <a:pt x="206" y="966"/>
                    <a:pt x="202" y="967"/>
                    <a:pt x="205" y="967"/>
                  </a:cubicBezTo>
                  <a:cubicBezTo>
                    <a:pt x="212" y="968"/>
                    <a:pt x="212" y="961"/>
                    <a:pt x="220" y="964"/>
                  </a:cubicBezTo>
                  <a:cubicBezTo>
                    <a:pt x="221" y="958"/>
                    <a:pt x="229" y="960"/>
                    <a:pt x="231" y="956"/>
                  </a:cubicBezTo>
                  <a:cubicBezTo>
                    <a:pt x="234" y="958"/>
                    <a:pt x="233" y="959"/>
                    <a:pt x="234" y="961"/>
                  </a:cubicBezTo>
                  <a:cubicBezTo>
                    <a:pt x="234" y="958"/>
                    <a:pt x="238" y="963"/>
                    <a:pt x="237" y="959"/>
                  </a:cubicBezTo>
                  <a:cubicBezTo>
                    <a:pt x="236" y="958"/>
                    <a:pt x="233" y="960"/>
                    <a:pt x="234" y="955"/>
                  </a:cubicBezTo>
                  <a:cubicBezTo>
                    <a:pt x="236" y="954"/>
                    <a:pt x="238" y="950"/>
                    <a:pt x="240" y="952"/>
                  </a:cubicBezTo>
                  <a:cubicBezTo>
                    <a:pt x="241" y="956"/>
                    <a:pt x="235" y="954"/>
                    <a:pt x="238" y="957"/>
                  </a:cubicBezTo>
                  <a:cubicBezTo>
                    <a:pt x="240" y="956"/>
                    <a:pt x="243" y="956"/>
                    <a:pt x="246" y="955"/>
                  </a:cubicBezTo>
                  <a:cubicBezTo>
                    <a:pt x="242" y="950"/>
                    <a:pt x="251" y="954"/>
                    <a:pt x="252" y="952"/>
                  </a:cubicBezTo>
                  <a:cubicBezTo>
                    <a:pt x="248" y="950"/>
                    <a:pt x="253" y="948"/>
                    <a:pt x="253" y="946"/>
                  </a:cubicBezTo>
                  <a:cubicBezTo>
                    <a:pt x="249" y="944"/>
                    <a:pt x="250" y="949"/>
                    <a:pt x="248" y="947"/>
                  </a:cubicBezTo>
                  <a:cubicBezTo>
                    <a:pt x="248" y="946"/>
                    <a:pt x="249" y="945"/>
                    <a:pt x="251" y="944"/>
                  </a:cubicBezTo>
                  <a:cubicBezTo>
                    <a:pt x="258" y="946"/>
                    <a:pt x="261" y="934"/>
                    <a:pt x="266" y="936"/>
                  </a:cubicBezTo>
                  <a:cubicBezTo>
                    <a:pt x="263" y="938"/>
                    <a:pt x="265" y="939"/>
                    <a:pt x="264" y="942"/>
                  </a:cubicBezTo>
                  <a:cubicBezTo>
                    <a:pt x="261" y="940"/>
                    <a:pt x="260" y="947"/>
                    <a:pt x="256" y="948"/>
                  </a:cubicBezTo>
                  <a:cubicBezTo>
                    <a:pt x="258" y="949"/>
                    <a:pt x="257" y="955"/>
                    <a:pt x="254" y="957"/>
                  </a:cubicBezTo>
                  <a:cubicBezTo>
                    <a:pt x="262" y="956"/>
                    <a:pt x="271" y="953"/>
                    <a:pt x="272" y="963"/>
                  </a:cubicBezTo>
                  <a:cubicBezTo>
                    <a:pt x="269" y="966"/>
                    <a:pt x="259" y="967"/>
                    <a:pt x="262" y="972"/>
                  </a:cubicBezTo>
                  <a:cubicBezTo>
                    <a:pt x="266" y="967"/>
                    <a:pt x="273" y="964"/>
                    <a:pt x="278" y="960"/>
                  </a:cubicBezTo>
                  <a:cubicBezTo>
                    <a:pt x="277" y="959"/>
                    <a:pt x="273" y="961"/>
                    <a:pt x="273" y="959"/>
                  </a:cubicBezTo>
                  <a:cubicBezTo>
                    <a:pt x="276" y="959"/>
                    <a:pt x="278" y="957"/>
                    <a:pt x="276" y="955"/>
                  </a:cubicBezTo>
                  <a:cubicBezTo>
                    <a:pt x="276" y="953"/>
                    <a:pt x="272" y="955"/>
                    <a:pt x="272" y="952"/>
                  </a:cubicBezTo>
                  <a:cubicBezTo>
                    <a:pt x="277" y="948"/>
                    <a:pt x="283" y="945"/>
                    <a:pt x="289" y="941"/>
                  </a:cubicBezTo>
                  <a:cubicBezTo>
                    <a:pt x="292" y="944"/>
                    <a:pt x="286" y="947"/>
                    <a:pt x="290" y="949"/>
                  </a:cubicBezTo>
                  <a:cubicBezTo>
                    <a:pt x="287" y="953"/>
                    <a:pt x="283" y="956"/>
                    <a:pt x="280" y="960"/>
                  </a:cubicBezTo>
                  <a:cubicBezTo>
                    <a:pt x="283" y="959"/>
                    <a:pt x="281" y="963"/>
                    <a:pt x="282" y="965"/>
                  </a:cubicBezTo>
                  <a:cubicBezTo>
                    <a:pt x="275" y="968"/>
                    <a:pt x="273" y="977"/>
                    <a:pt x="263" y="978"/>
                  </a:cubicBezTo>
                  <a:cubicBezTo>
                    <a:pt x="266" y="983"/>
                    <a:pt x="257" y="979"/>
                    <a:pt x="257" y="983"/>
                  </a:cubicBezTo>
                  <a:cubicBezTo>
                    <a:pt x="271" y="983"/>
                    <a:pt x="278" y="967"/>
                    <a:pt x="296" y="968"/>
                  </a:cubicBezTo>
                  <a:cubicBezTo>
                    <a:pt x="298" y="973"/>
                    <a:pt x="297" y="975"/>
                    <a:pt x="300" y="978"/>
                  </a:cubicBezTo>
                  <a:cubicBezTo>
                    <a:pt x="297" y="992"/>
                    <a:pt x="280" y="991"/>
                    <a:pt x="273" y="1001"/>
                  </a:cubicBezTo>
                  <a:cubicBezTo>
                    <a:pt x="276" y="1001"/>
                    <a:pt x="278" y="998"/>
                    <a:pt x="279" y="1002"/>
                  </a:cubicBezTo>
                  <a:cubicBezTo>
                    <a:pt x="279" y="1006"/>
                    <a:pt x="275" y="1007"/>
                    <a:pt x="274" y="1011"/>
                  </a:cubicBezTo>
                  <a:cubicBezTo>
                    <a:pt x="277" y="1011"/>
                    <a:pt x="280" y="1010"/>
                    <a:pt x="280" y="1013"/>
                  </a:cubicBezTo>
                  <a:cubicBezTo>
                    <a:pt x="278" y="1017"/>
                    <a:pt x="269" y="1020"/>
                    <a:pt x="265" y="1015"/>
                  </a:cubicBezTo>
                  <a:cubicBezTo>
                    <a:pt x="256" y="1023"/>
                    <a:pt x="242" y="1026"/>
                    <a:pt x="234" y="1036"/>
                  </a:cubicBezTo>
                  <a:cubicBezTo>
                    <a:pt x="240" y="1036"/>
                    <a:pt x="237" y="1041"/>
                    <a:pt x="240" y="1043"/>
                  </a:cubicBezTo>
                  <a:cubicBezTo>
                    <a:pt x="243" y="1041"/>
                    <a:pt x="246" y="1040"/>
                    <a:pt x="251" y="1039"/>
                  </a:cubicBezTo>
                  <a:cubicBezTo>
                    <a:pt x="251" y="1042"/>
                    <a:pt x="247" y="1041"/>
                    <a:pt x="248" y="1044"/>
                  </a:cubicBezTo>
                  <a:cubicBezTo>
                    <a:pt x="258" y="1041"/>
                    <a:pt x="273" y="1045"/>
                    <a:pt x="280" y="1034"/>
                  </a:cubicBezTo>
                  <a:cubicBezTo>
                    <a:pt x="277" y="1034"/>
                    <a:pt x="276" y="1034"/>
                    <a:pt x="276" y="1031"/>
                  </a:cubicBezTo>
                  <a:cubicBezTo>
                    <a:pt x="278" y="1023"/>
                    <a:pt x="285" y="1020"/>
                    <a:pt x="290" y="1015"/>
                  </a:cubicBezTo>
                  <a:cubicBezTo>
                    <a:pt x="296" y="1015"/>
                    <a:pt x="304" y="1015"/>
                    <a:pt x="311" y="1015"/>
                  </a:cubicBezTo>
                  <a:cubicBezTo>
                    <a:pt x="314" y="1006"/>
                    <a:pt x="323" y="1003"/>
                    <a:pt x="327" y="995"/>
                  </a:cubicBezTo>
                  <a:cubicBezTo>
                    <a:pt x="326" y="991"/>
                    <a:pt x="327" y="989"/>
                    <a:pt x="328" y="986"/>
                  </a:cubicBezTo>
                  <a:cubicBezTo>
                    <a:pt x="326" y="985"/>
                    <a:pt x="326" y="982"/>
                    <a:pt x="325" y="980"/>
                  </a:cubicBezTo>
                  <a:cubicBezTo>
                    <a:pt x="328" y="973"/>
                    <a:pt x="341" y="971"/>
                    <a:pt x="338" y="985"/>
                  </a:cubicBezTo>
                  <a:cubicBezTo>
                    <a:pt x="342" y="986"/>
                    <a:pt x="345" y="990"/>
                    <a:pt x="349" y="992"/>
                  </a:cubicBezTo>
                  <a:cubicBezTo>
                    <a:pt x="350" y="996"/>
                    <a:pt x="347" y="996"/>
                    <a:pt x="347" y="999"/>
                  </a:cubicBezTo>
                  <a:cubicBezTo>
                    <a:pt x="349" y="999"/>
                    <a:pt x="351" y="1003"/>
                    <a:pt x="349" y="1005"/>
                  </a:cubicBezTo>
                  <a:cubicBezTo>
                    <a:pt x="356" y="1006"/>
                    <a:pt x="363" y="1007"/>
                    <a:pt x="364" y="1011"/>
                  </a:cubicBezTo>
                  <a:cubicBezTo>
                    <a:pt x="369" y="1008"/>
                    <a:pt x="375" y="1011"/>
                    <a:pt x="378" y="1015"/>
                  </a:cubicBezTo>
                  <a:cubicBezTo>
                    <a:pt x="378" y="1017"/>
                    <a:pt x="375" y="1016"/>
                    <a:pt x="376" y="1018"/>
                  </a:cubicBezTo>
                  <a:cubicBezTo>
                    <a:pt x="379" y="1019"/>
                    <a:pt x="380" y="1016"/>
                    <a:pt x="381" y="1019"/>
                  </a:cubicBezTo>
                  <a:cubicBezTo>
                    <a:pt x="381" y="1021"/>
                    <a:pt x="378" y="1020"/>
                    <a:pt x="378" y="1022"/>
                  </a:cubicBezTo>
                  <a:cubicBezTo>
                    <a:pt x="382" y="1022"/>
                    <a:pt x="383" y="1020"/>
                    <a:pt x="387" y="1020"/>
                  </a:cubicBezTo>
                  <a:cubicBezTo>
                    <a:pt x="389" y="1023"/>
                    <a:pt x="388" y="1024"/>
                    <a:pt x="390" y="1027"/>
                  </a:cubicBezTo>
                  <a:cubicBezTo>
                    <a:pt x="394" y="1025"/>
                    <a:pt x="396" y="1030"/>
                    <a:pt x="398" y="1033"/>
                  </a:cubicBezTo>
                  <a:cubicBezTo>
                    <a:pt x="385" y="1041"/>
                    <a:pt x="383" y="1053"/>
                    <a:pt x="378" y="1067"/>
                  </a:cubicBezTo>
                  <a:cubicBezTo>
                    <a:pt x="387" y="1070"/>
                    <a:pt x="401" y="1068"/>
                    <a:pt x="402" y="1080"/>
                  </a:cubicBezTo>
                  <a:cubicBezTo>
                    <a:pt x="407" y="1084"/>
                    <a:pt x="411" y="1089"/>
                    <a:pt x="417" y="1092"/>
                  </a:cubicBezTo>
                  <a:cubicBezTo>
                    <a:pt x="415" y="1096"/>
                    <a:pt x="418" y="1100"/>
                    <a:pt x="416" y="1103"/>
                  </a:cubicBezTo>
                  <a:cubicBezTo>
                    <a:pt x="420" y="1104"/>
                    <a:pt x="424" y="1105"/>
                    <a:pt x="428" y="1106"/>
                  </a:cubicBezTo>
                  <a:cubicBezTo>
                    <a:pt x="433" y="1104"/>
                    <a:pt x="435" y="1099"/>
                    <a:pt x="440" y="1096"/>
                  </a:cubicBezTo>
                  <a:cubicBezTo>
                    <a:pt x="451" y="1082"/>
                    <a:pt x="471" y="1076"/>
                    <a:pt x="486" y="1066"/>
                  </a:cubicBezTo>
                  <a:cubicBezTo>
                    <a:pt x="493" y="1070"/>
                    <a:pt x="499" y="1058"/>
                    <a:pt x="504" y="1054"/>
                  </a:cubicBezTo>
                  <a:cubicBezTo>
                    <a:pt x="507" y="1054"/>
                    <a:pt x="508" y="1057"/>
                    <a:pt x="512" y="1056"/>
                  </a:cubicBezTo>
                  <a:cubicBezTo>
                    <a:pt x="512" y="1049"/>
                    <a:pt x="522" y="1050"/>
                    <a:pt x="524" y="1051"/>
                  </a:cubicBezTo>
                  <a:cubicBezTo>
                    <a:pt x="520" y="1049"/>
                    <a:pt x="527" y="1043"/>
                    <a:pt x="530" y="1042"/>
                  </a:cubicBezTo>
                  <a:cubicBezTo>
                    <a:pt x="530" y="1048"/>
                    <a:pt x="540" y="1051"/>
                    <a:pt x="541" y="1059"/>
                  </a:cubicBezTo>
                  <a:cubicBezTo>
                    <a:pt x="538" y="1058"/>
                    <a:pt x="537" y="1062"/>
                    <a:pt x="533" y="1059"/>
                  </a:cubicBezTo>
                  <a:cubicBezTo>
                    <a:pt x="532" y="1065"/>
                    <a:pt x="533" y="1067"/>
                    <a:pt x="533" y="1073"/>
                  </a:cubicBezTo>
                  <a:cubicBezTo>
                    <a:pt x="537" y="1073"/>
                    <a:pt x="537" y="1078"/>
                    <a:pt x="541" y="1078"/>
                  </a:cubicBezTo>
                  <a:cubicBezTo>
                    <a:pt x="542" y="1074"/>
                    <a:pt x="540" y="1072"/>
                    <a:pt x="545" y="1072"/>
                  </a:cubicBezTo>
                  <a:cubicBezTo>
                    <a:pt x="545" y="1075"/>
                    <a:pt x="540" y="1077"/>
                    <a:pt x="545" y="1077"/>
                  </a:cubicBezTo>
                  <a:cubicBezTo>
                    <a:pt x="547" y="1078"/>
                    <a:pt x="544" y="1073"/>
                    <a:pt x="546" y="1073"/>
                  </a:cubicBezTo>
                  <a:cubicBezTo>
                    <a:pt x="549" y="1074"/>
                    <a:pt x="553" y="1074"/>
                    <a:pt x="553" y="1078"/>
                  </a:cubicBezTo>
                  <a:cubicBezTo>
                    <a:pt x="551" y="1078"/>
                    <a:pt x="551" y="1076"/>
                    <a:pt x="548" y="1077"/>
                  </a:cubicBezTo>
                  <a:cubicBezTo>
                    <a:pt x="548" y="1081"/>
                    <a:pt x="548" y="1085"/>
                    <a:pt x="545" y="1085"/>
                  </a:cubicBezTo>
                  <a:cubicBezTo>
                    <a:pt x="546" y="1080"/>
                    <a:pt x="541" y="1086"/>
                    <a:pt x="541" y="1082"/>
                  </a:cubicBezTo>
                  <a:cubicBezTo>
                    <a:pt x="542" y="1080"/>
                    <a:pt x="544" y="1079"/>
                    <a:pt x="541" y="1078"/>
                  </a:cubicBezTo>
                  <a:cubicBezTo>
                    <a:pt x="539" y="1079"/>
                    <a:pt x="541" y="1082"/>
                    <a:pt x="538" y="1082"/>
                  </a:cubicBezTo>
                  <a:cubicBezTo>
                    <a:pt x="541" y="1079"/>
                    <a:pt x="533" y="1082"/>
                    <a:pt x="532" y="1078"/>
                  </a:cubicBezTo>
                  <a:cubicBezTo>
                    <a:pt x="531" y="1080"/>
                    <a:pt x="530" y="1082"/>
                    <a:pt x="529" y="1085"/>
                  </a:cubicBezTo>
                  <a:cubicBezTo>
                    <a:pt x="533" y="1085"/>
                    <a:pt x="536" y="1088"/>
                    <a:pt x="533" y="1090"/>
                  </a:cubicBezTo>
                  <a:cubicBezTo>
                    <a:pt x="534" y="1091"/>
                    <a:pt x="538" y="1089"/>
                    <a:pt x="538" y="1091"/>
                  </a:cubicBezTo>
                  <a:cubicBezTo>
                    <a:pt x="529" y="1095"/>
                    <a:pt x="513" y="1093"/>
                    <a:pt x="508" y="1101"/>
                  </a:cubicBezTo>
                  <a:cubicBezTo>
                    <a:pt x="518" y="1101"/>
                    <a:pt x="530" y="1093"/>
                    <a:pt x="539" y="1097"/>
                  </a:cubicBezTo>
                  <a:cubicBezTo>
                    <a:pt x="538" y="1103"/>
                    <a:pt x="532" y="1097"/>
                    <a:pt x="531" y="1101"/>
                  </a:cubicBezTo>
                  <a:cubicBezTo>
                    <a:pt x="533" y="1104"/>
                    <a:pt x="541" y="1101"/>
                    <a:pt x="541" y="1106"/>
                  </a:cubicBezTo>
                  <a:cubicBezTo>
                    <a:pt x="541" y="1108"/>
                    <a:pt x="537" y="1107"/>
                    <a:pt x="537" y="1110"/>
                  </a:cubicBezTo>
                  <a:cubicBezTo>
                    <a:pt x="544" y="1109"/>
                    <a:pt x="552" y="1104"/>
                    <a:pt x="552" y="1098"/>
                  </a:cubicBezTo>
                  <a:cubicBezTo>
                    <a:pt x="570" y="1092"/>
                    <a:pt x="580" y="1083"/>
                    <a:pt x="601" y="1083"/>
                  </a:cubicBezTo>
                  <a:cubicBezTo>
                    <a:pt x="608" y="1079"/>
                    <a:pt x="621" y="1083"/>
                    <a:pt x="627" y="1088"/>
                  </a:cubicBezTo>
                  <a:cubicBezTo>
                    <a:pt x="639" y="1088"/>
                    <a:pt x="638" y="1074"/>
                    <a:pt x="651" y="1074"/>
                  </a:cubicBezTo>
                  <a:cubicBezTo>
                    <a:pt x="652" y="1077"/>
                    <a:pt x="650" y="1077"/>
                    <a:pt x="650" y="1079"/>
                  </a:cubicBezTo>
                  <a:cubicBezTo>
                    <a:pt x="665" y="1076"/>
                    <a:pt x="677" y="1070"/>
                    <a:pt x="688" y="1064"/>
                  </a:cubicBezTo>
                  <a:cubicBezTo>
                    <a:pt x="694" y="1064"/>
                    <a:pt x="699" y="1063"/>
                    <a:pt x="701" y="1059"/>
                  </a:cubicBezTo>
                  <a:cubicBezTo>
                    <a:pt x="693" y="1057"/>
                    <a:pt x="682" y="1067"/>
                    <a:pt x="672" y="1060"/>
                  </a:cubicBezTo>
                  <a:cubicBezTo>
                    <a:pt x="683" y="1053"/>
                    <a:pt x="695" y="1048"/>
                    <a:pt x="710" y="1044"/>
                  </a:cubicBezTo>
                  <a:cubicBezTo>
                    <a:pt x="712" y="1042"/>
                    <a:pt x="712" y="1039"/>
                    <a:pt x="714" y="1038"/>
                  </a:cubicBezTo>
                  <a:cubicBezTo>
                    <a:pt x="722" y="1040"/>
                    <a:pt x="729" y="1035"/>
                    <a:pt x="735" y="1031"/>
                  </a:cubicBezTo>
                  <a:cubicBezTo>
                    <a:pt x="736" y="1035"/>
                    <a:pt x="733" y="1036"/>
                    <a:pt x="735" y="1038"/>
                  </a:cubicBezTo>
                  <a:cubicBezTo>
                    <a:pt x="737" y="1040"/>
                    <a:pt x="739" y="1038"/>
                    <a:pt x="742" y="1038"/>
                  </a:cubicBezTo>
                  <a:cubicBezTo>
                    <a:pt x="742" y="1040"/>
                    <a:pt x="740" y="1040"/>
                    <a:pt x="742" y="1041"/>
                  </a:cubicBezTo>
                  <a:cubicBezTo>
                    <a:pt x="755" y="1034"/>
                    <a:pt x="772" y="1031"/>
                    <a:pt x="783" y="1021"/>
                  </a:cubicBezTo>
                  <a:cubicBezTo>
                    <a:pt x="788" y="1020"/>
                    <a:pt x="793" y="1023"/>
                    <a:pt x="797" y="1020"/>
                  </a:cubicBezTo>
                  <a:cubicBezTo>
                    <a:pt x="796" y="1024"/>
                    <a:pt x="800" y="1023"/>
                    <a:pt x="800" y="1025"/>
                  </a:cubicBezTo>
                  <a:cubicBezTo>
                    <a:pt x="793" y="1032"/>
                    <a:pt x="780" y="1028"/>
                    <a:pt x="777" y="1040"/>
                  </a:cubicBezTo>
                  <a:cubicBezTo>
                    <a:pt x="753" y="1052"/>
                    <a:pt x="724" y="1060"/>
                    <a:pt x="702" y="1074"/>
                  </a:cubicBezTo>
                  <a:cubicBezTo>
                    <a:pt x="700" y="1074"/>
                    <a:pt x="700" y="1073"/>
                    <a:pt x="699" y="1073"/>
                  </a:cubicBezTo>
                  <a:cubicBezTo>
                    <a:pt x="680" y="1080"/>
                    <a:pt x="661" y="1085"/>
                    <a:pt x="645" y="1094"/>
                  </a:cubicBezTo>
                  <a:cubicBezTo>
                    <a:pt x="656" y="1092"/>
                    <a:pt x="665" y="1087"/>
                    <a:pt x="673" y="1087"/>
                  </a:cubicBezTo>
                  <a:cubicBezTo>
                    <a:pt x="671" y="1094"/>
                    <a:pt x="663" y="1097"/>
                    <a:pt x="657" y="1095"/>
                  </a:cubicBezTo>
                  <a:cubicBezTo>
                    <a:pt x="657" y="1096"/>
                    <a:pt x="659" y="1096"/>
                    <a:pt x="659" y="1097"/>
                  </a:cubicBezTo>
                  <a:cubicBezTo>
                    <a:pt x="653" y="1100"/>
                    <a:pt x="646" y="1101"/>
                    <a:pt x="641" y="1104"/>
                  </a:cubicBezTo>
                  <a:cubicBezTo>
                    <a:pt x="659" y="1107"/>
                    <a:pt x="666" y="1090"/>
                    <a:pt x="680" y="1097"/>
                  </a:cubicBezTo>
                  <a:cubicBezTo>
                    <a:pt x="680" y="1098"/>
                    <a:pt x="678" y="1101"/>
                    <a:pt x="680" y="1101"/>
                  </a:cubicBezTo>
                  <a:cubicBezTo>
                    <a:pt x="681" y="1099"/>
                    <a:pt x="684" y="1101"/>
                    <a:pt x="686" y="1101"/>
                  </a:cubicBezTo>
                  <a:cubicBezTo>
                    <a:pt x="687" y="1099"/>
                    <a:pt x="688" y="1097"/>
                    <a:pt x="688" y="1094"/>
                  </a:cubicBezTo>
                  <a:cubicBezTo>
                    <a:pt x="694" y="1094"/>
                    <a:pt x="695" y="1086"/>
                    <a:pt x="701" y="1088"/>
                  </a:cubicBezTo>
                  <a:cubicBezTo>
                    <a:pt x="701" y="1087"/>
                    <a:pt x="701" y="1086"/>
                    <a:pt x="702" y="1086"/>
                  </a:cubicBezTo>
                  <a:cubicBezTo>
                    <a:pt x="702" y="1086"/>
                    <a:pt x="701" y="1086"/>
                    <a:pt x="701" y="1086"/>
                  </a:cubicBezTo>
                  <a:cubicBezTo>
                    <a:pt x="699" y="1086"/>
                    <a:pt x="698" y="1085"/>
                    <a:pt x="698" y="1083"/>
                  </a:cubicBezTo>
                  <a:cubicBezTo>
                    <a:pt x="701" y="1079"/>
                    <a:pt x="706" y="1077"/>
                    <a:pt x="709" y="1072"/>
                  </a:cubicBezTo>
                  <a:cubicBezTo>
                    <a:pt x="736" y="1068"/>
                    <a:pt x="755" y="1051"/>
                    <a:pt x="781" y="1048"/>
                  </a:cubicBezTo>
                  <a:cubicBezTo>
                    <a:pt x="779" y="1054"/>
                    <a:pt x="778" y="1059"/>
                    <a:pt x="779" y="1063"/>
                  </a:cubicBezTo>
                  <a:cubicBezTo>
                    <a:pt x="783" y="1064"/>
                    <a:pt x="785" y="1063"/>
                    <a:pt x="788" y="1062"/>
                  </a:cubicBezTo>
                  <a:cubicBezTo>
                    <a:pt x="792" y="1053"/>
                    <a:pt x="802" y="1054"/>
                    <a:pt x="808" y="1050"/>
                  </a:cubicBezTo>
                  <a:cubicBezTo>
                    <a:pt x="806" y="1040"/>
                    <a:pt x="812" y="1048"/>
                    <a:pt x="819" y="1045"/>
                  </a:cubicBezTo>
                  <a:cubicBezTo>
                    <a:pt x="817" y="1036"/>
                    <a:pt x="806" y="1046"/>
                    <a:pt x="802" y="1043"/>
                  </a:cubicBezTo>
                  <a:cubicBezTo>
                    <a:pt x="803" y="1040"/>
                    <a:pt x="805" y="1037"/>
                    <a:pt x="802" y="1036"/>
                  </a:cubicBezTo>
                  <a:cubicBezTo>
                    <a:pt x="807" y="1034"/>
                    <a:pt x="811" y="1031"/>
                    <a:pt x="814" y="1027"/>
                  </a:cubicBezTo>
                  <a:cubicBezTo>
                    <a:pt x="813" y="1026"/>
                    <a:pt x="812" y="1026"/>
                    <a:pt x="812" y="1024"/>
                  </a:cubicBezTo>
                  <a:cubicBezTo>
                    <a:pt x="808" y="1025"/>
                    <a:pt x="804" y="1026"/>
                    <a:pt x="802" y="1029"/>
                  </a:cubicBezTo>
                  <a:cubicBezTo>
                    <a:pt x="802" y="1022"/>
                    <a:pt x="798" y="1020"/>
                    <a:pt x="797" y="1015"/>
                  </a:cubicBezTo>
                  <a:cubicBezTo>
                    <a:pt x="807" y="1013"/>
                    <a:pt x="818" y="1011"/>
                    <a:pt x="821" y="1002"/>
                  </a:cubicBezTo>
                  <a:cubicBezTo>
                    <a:pt x="815" y="1004"/>
                    <a:pt x="810" y="1007"/>
                    <a:pt x="804" y="1010"/>
                  </a:cubicBezTo>
                  <a:cubicBezTo>
                    <a:pt x="803" y="1010"/>
                    <a:pt x="802" y="1009"/>
                    <a:pt x="800" y="1008"/>
                  </a:cubicBezTo>
                  <a:cubicBezTo>
                    <a:pt x="782" y="1016"/>
                    <a:pt x="765" y="1024"/>
                    <a:pt x="748" y="1032"/>
                  </a:cubicBezTo>
                  <a:cubicBezTo>
                    <a:pt x="746" y="1032"/>
                    <a:pt x="745" y="1031"/>
                    <a:pt x="742" y="1030"/>
                  </a:cubicBezTo>
                  <a:cubicBezTo>
                    <a:pt x="743" y="1034"/>
                    <a:pt x="740" y="1035"/>
                    <a:pt x="736" y="1035"/>
                  </a:cubicBezTo>
                  <a:cubicBezTo>
                    <a:pt x="736" y="1031"/>
                    <a:pt x="736" y="1031"/>
                    <a:pt x="736" y="1031"/>
                  </a:cubicBezTo>
                  <a:cubicBezTo>
                    <a:pt x="744" y="1030"/>
                    <a:pt x="749" y="1025"/>
                    <a:pt x="756" y="1022"/>
                  </a:cubicBezTo>
                  <a:cubicBezTo>
                    <a:pt x="754" y="1022"/>
                    <a:pt x="757" y="1021"/>
                    <a:pt x="756" y="1018"/>
                  </a:cubicBezTo>
                  <a:cubicBezTo>
                    <a:pt x="752" y="1020"/>
                    <a:pt x="745" y="1022"/>
                    <a:pt x="745" y="1025"/>
                  </a:cubicBezTo>
                  <a:cubicBezTo>
                    <a:pt x="743" y="1019"/>
                    <a:pt x="738" y="1027"/>
                    <a:pt x="735" y="1022"/>
                  </a:cubicBezTo>
                  <a:cubicBezTo>
                    <a:pt x="744" y="1019"/>
                    <a:pt x="752" y="1013"/>
                    <a:pt x="762" y="1010"/>
                  </a:cubicBezTo>
                  <a:cubicBezTo>
                    <a:pt x="763" y="1016"/>
                    <a:pt x="773" y="1011"/>
                    <a:pt x="775" y="1015"/>
                  </a:cubicBezTo>
                  <a:cubicBezTo>
                    <a:pt x="780" y="1012"/>
                    <a:pt x="780" y="1006"/>
                    <a:pt x="786" y="1005"/>
                  </a:cubicBezTo>
                  <a:cubicBezTo>
                    <a:pt x="787" y="1007"/>
                    <a:pt x="782" y="1009"/>
                    <a:pt x="785" y="1010"/>
                  </a:cubicBezTo>
                  <a:cubicBezTo>
                    <a:pt x="789" y="1005"/>
                    <a:pt x="793" y="1000"/>
                    <a:pt x="801" y="999"/>
                  </a:cubicBezTo>
                  <a:cubicBezTo>
                    <a:pt x="800" y="1005"/>
                    <a:pt x="809" y="1000"/>
                    <a:pt x="804" y="1005"/>
                  </a:cubicBezTo>
                  <a:cubicBezTo>
                    <a:pt x="812" y="1004"/>
                    <a:pt x="819" y="1002"/>
                    <a:pt x="820" y="998"/>
                  </a:cubicBezTo>
                  <a:cubicBezTo>
                    <a:pt x="817" y="999"/>
                    <a:pt x="814" y="1000"/>
                    <a:pt x="811" y="1002"/>
                  </a:cubicBezTo>
                  <a:cubicBezTo>
                    <a:pt x="811" y="999"/>
                    <a:pt x="811" y="995"/>
                    <a:pt x="812" y="993"/>
                  </a:cubicBezTo>
                  <a:cubicBezTo>
                    <a:pt x="821" y="995"/>
                    <a:pt x="837" y="988"/>
                    <a:pt x="841" y="979"/>
                  </a:cubicBezTo>
                  <a:cubicBezTo>
                    <a:pt x="843" y="979"/>
                    <a:pt x="844" y="978"/>
                    <a:pt x="846" y="978"/>
                  </a:cubicBezTo>
                  <a:cubicBezTo>
                    <a:pt x="844" y="973"/>
                    <a:pt x="852" y="974"/>
                    <a:pt x="859" y="974"/>
                  </a:cubicBezTo>
                  <a:cubicBezTo>
                    <a:pt x="859" y="969"/>
                    <a:pt x="865" y="967"/>
                    <a:pt x="868" y="968"/>
                  </a:cubicBezTo>
                  <a:cubicBezTo>
                    <a:pt x="868" y="972"/>
                    <a:pt x="865" y="967"/>
                    <a:pt x="865" y="971"/>
                  </a:cubicBezTo>
                  <a:cubicBezTo>
                    <a:pt x="872" y="971"/>
                    <a:pt x="886" y="969"/>
                    <a:pt x="886" y="961"/>
                  </a:cubicBezTo>
                  <a:cubicBezTo>
                    <a:pt x="889" y="960"/>
                    <a:pt x="889" y="963"/>
                    <a:pt x="889" y="965"/>
                  </a:cubicBezTo>
                  <a:cubicBezTo>
                    <a:pt x="895" y="963"/>
                    <a:pt x="897" y="957"/>
                    <a:pt x="905" y="956"/>
                  </a:cubicBezTo>
                  <a:cubicBezTo>
                    <a:pt x="906" y="954"/>
                    <a:pt x="902" y="953"/>
                    <a:pt x="905" y="952"/>
                  </a:cubicBezTo>
                  <a:cubicBezTo>
                    <a:pt x="907" y="950"/>
                    <a:pt x="909" y="954"/>
                    <a:pt x="911" y="954"/>
                  </a:cubicBezTo>
                  <a:cubicBezTo>
                    <a:pt x="910" y="955"/>
                    <a:pt x="906" y="956"/>
                    <a:pt x="909" y="957"/>
                  </a:cubicBezTo>
                  <a:cubicBezTo>
                    <a:pt x="909" y="956"/>
                    <a:pt x="911" y="956"/>
                    <a:pt x="912" y="956"/>
                  </a:cubicBezTo>
                  <a:cubicBezTo>
                    <a:pt x="912" y="952"/>
                    <a:pt x="912" y="948"/>
                    <a:pt x="915" y="947"/>
                  </a:cubicBezTo>
                  <a:cubicBezTo>
                    <a:pt x="918" y="946"/>
                    <a:pt x="918" y="948"/>
                    <a:pt x="919" y="950"/>
                  </a:cubicBezTo>
                  <a:cubicBezTo>
                    <a:pt x="919" y="952"/>
                    <a:pt x="917" y="951"/>
                    <a:pt x="917" y="953"/>
                  </a:cubicBezTo>
                  <a:cubicBezTo>
                    <a:pt x="923" y="956"/>
                    <a:pt x="925" y="949"/>
                    <a:pt x="928" y="946"/>
                  </a:cubicBezTo>
                  <a:cubicBezTo>
                    <a:pt x="935" y="945"/>
                    <a:pt x="939" y="939"/>
                    <a:pt x="944" y="935"/>
                  </a:cubicBezTo>
                  <a:cubicBezTo>
                    <a:pt x="949" y="936"/>
                    <a:pt x="952" y="933"/>
                    <a:pt x="957" y="937"/>
                  </a:cubicBezTo>
                  <a:cubicBezTo>
                    <a:pt x="958" y="934"/>
                    <a:pt x="955" y="934"/>
                    <a:pt x="956" y="931"/>
                  </a:cubicBezTo>
                  <a:cubicBezTo>
                    <a:pt x="960" y="930"/>
                    <a:pt x="961" y="927"/>
                    <a:pt x="965" y="926"/>
                  </a:cubicBezTo>
                  <a:cubicBezTo>
                    <a:pt x="968" y="925"/>
                    <a:pt x="969" y="931"/>
                    <a:pt x="972" y="927"/>
                  </a:cubicBezTo>
                  <a:cubicBezTo>
                    <a:pt x="967" y="917"/>
                    <a:pt x="982" y="912"/>
                    <a:pt x="983" y="902"/>
                  </a:cubicBezTo>
                  <a:cubicBezTo>
                    <a:pt x="987" y="901"/>
                    <a:pt x="988" y="905"/>
                    <a:pt x="990" y="906"/>
                  </a:cubicBezTo>
                  <a:cubicBezTo>
                    <a:pt x="990" y="907"/>
                    <a:pt x="988" y="908"/>
                    <a:pt x="988" y="909"/>
                  </a:cubicBezTo>
                  <a:cubicBezTo>
                    <a:pt x="992" y="911"/>
                    <a:pt x="996" y="911"/>
                    <a:pt x="1000" y="909"/>
                  </a:cubicBezTo>
                  <a:cubicBezTo>
                    <a:pt x="1000" y="911"/>
                    <a:pt x="997" y="910"/>
                    <a:pt x="996" y="912"/>
                  </a:cubicBezTo>
                  <a:cubicBezTo>
                    <a:pt x="998" y="912"/>
                    <a:pt x="1000" y="912"/>
                    <a:pt x="1001" y="913"/>
                  </a:cubicBezTo>
                  <a:cubicBezTo>
                    <a:pt x="1001" y="917"/>
                    <a:pt x="997" y="918"/>
                    <a:pt x="999" y="920"/>
                  </a:cubicBezTo>
                  <a:cubicBezTo>
                    <a:pt x="1005" y="919"/>
                    <a:pt x="1009" y="915"/>
                    <a:pt x="1008" y="910"/>
                  </a:cubicBezTo>
                  <a:cubicBezTo>
                    <a:pt x="1004" y="911"/>
                    <a:pt x="1001" y="910"/>
                    <a:pt x="1000" y="906"/>
                  </a:cubicBezTo>
                  <a:cubicBezTo>
                    <a:pt x="1004" y="905"/>
                    <a:pt x="1004" y="900"/>
                    <a:pt x="1010" y="900"/>
                  </a:cubicBezTo>
                  <a:cubicBezTo>
                    <a:pt x="1009" y="897"/>
                    <a:pt x="1012" y="897"/>
                    <a:pt x="1012" y="894"/>
                  </a:cubicBezTo>
                  <a:cubicBezTo>
                    <a:pt x="1009" y="892"/>
                    <a:pt x="1010" y="888"/>
                    <a:pt x="1010" y="884"/>
                  </a:cubicBezTo>
                  <a:cubicBezTo>
                    <a:pt x="1019" y="883"/>
                    <a:pt x="1022" y="866"/>
                    <a:pt x="1034" y="868"/>
                  </a:cubicBezTo>
                  <a:cubicBezTo>
                    <a:pt x="1035" y="874"/>
                    <a:pt x="1029" y="874"/>
                    <a:pt x="1027" y="877"/>
                  </a:cubicBezTo>
                  <a:cubicBezTo>
                    <a:pt x="1027" y="881"/>
                    <a:pt x="1031" y="881"/>
                    <a:pt x="1030" y="885"/>
                  </a:cubicBezTo>
                  <a:cubicBezTo>
                    <a:pt x="1029" y="885"/>
                    <a:pt x="1026" y="884"/>
                    <a:pt x="1027" y="887"/>
                  </a:cubicBezTo>
                  <a:cubicBezTo>
                    <a:pt x="1031" y="887"/>
                    <a:pt x="1028" y="890"/>
                    <a:pt x="1031" y="893"/>
                  </a:cubicBezTo>
                  <a:cubicBezTo>
                    <a:pt x="1028" y="892"/>
                    <a:pt x="1027" y="894"/>
                    <a:pt x="1027" y="896"/>
                  </a:cubicBezTo>
                  <a:cubicBezTo>
                    <a:pt x="1032" y="895"/>
                    <a:pt x="1034" y="900"/>
                    <a:pt x="1034" y="901"/>
                  </a:cubicBezTo>
                  <a:cubicBezTo>
                    <a:pt x="1034" y="899"/>
                    <a:pt x="1037" y="899"/>
                    <a:pt x="1039" y="899"/>
                  </a:cubicBezTo>
                  <a:cubicBezTo>
                    <a:pt x="1040" y="902"/>
                    <a:pt x="1037" y="904"/>
                    <a:pt x="1039" y="906"/>
                  </a:cubicBezTo>
                  <a:cubicBezTo>
                    <a:pt x="1040" y="904"/>
                    <a:pt x="1040" y="902"/>
                    <a:pt x="1041" y="901"/>
                  </a:cubicBezTo>
                  <a:cubicBezTo>
                    <a:pt x="1041" y="903"/>
                    <a:pt x="1044" y="902"/>
                    <a:pt x="1044" y="903"/>
                  </a:cubicBezTo>
                  <a:cubicBezTo>
                    <a:pt x="1042" y="908"/>
                    <a:pt x="1042" y="904"/>
                    <a:pt x="1041" y="909"/>
                  </a:cubicBezTo>
                  <a:cubicBezTo>
                    <a:pt x="1044" y="909"/>
                    <a:pt x="1047" y="912"/>
                    <a:pt x="1050" y="910"/>
                  </a:cubicBezTo>
                  <a:cubicBezTo>
                    <a:pt x="1049" y="909"/>
                    <a:pt x="1049" y="908"/>
                    <a:pt x="1048" y="906"/>
                  </a:cubicBezTo>
                  <a:cubicBezTo>
                    <a:pt x="1051" y="903"/>
                    <a:pt x="1052" y="903"/>
                    <a:pt x="1056" y="905"/>
                  </a:cubicBezTo>
                  <a:cubicBezTo>
                    <a:pt x="1056" y="903"/>
                    <a:pt x="1054" y="902"/>
                    <a:pt x="1055" y="900"/>
                  </a:cubicBezTo>
                  <a:cubicBezTo>
                    <a:pt x="1050" y="897"/>
                    <a:pt x="1049" y="903"/>
                    <a:pt x="1046" y="904"/>
                  </a:cubicBezTo>
                  <a:cubicBezTo>
                    <a:pt x="1045" y="900"/>
                    <a:pt x="1044" y="897"/>
                    <a:pt x="1044" y="894"/>
                  </a:cubicBezTo>
                  <a:cubicBezTo>
                    <a:pt x="1044" y="896"/>
                    <a:pt x="1040" y="895"/>
                    <a:pt x="1040" y="893"/>
                  </a:cubicBezTo>
                  <a:cubicBezTo>
                    <a:pt x="1046" y="891"/>
                    <a:pt x="1047" y="887"/>
                    <a:pt x="1047" y="881"/>
                  </a:cubicBezTo>
                  <a:cubicBezTo>
                    <a:pt x="1041" y="883"/>
                    <a:pt x="1042" y="892"/>
                    <a:pt x="1035" y="893"/>
                  </a:cubicBezTo>
                  <a:cubicBezTo>
                    <a:pt x="1033" y="887"/>
                    <a:pt x="1030" y="884"/>
                    <a:pt x="1034" y="880"/>
                  </a:cubicBezTo>
                  <a:cubicBezTo>
                    <a:pt x="1035" y="880"/>
                    <a:pt x="1036" y="880"/>
                    <a:pt x="1037" y="879"/>
                  </a:cubicBezTo>
                  <a:cubicBezTo>
                    <a:pt x="1037" y="881"/>
                    <a:pt x="1037" y="883"/>
                    <a:pt x="1038" y="884"/>
                  </a:cubicBezTo>
                  <a:cubicBezTo>
                    <a:pt x="1039" y="881"/>
                    <a:pt x="1039" y="879"/>
                    <a:pt x="1038" y="876"/>
                  </a:cubicBezTo>
                  <a:cubicBezTo>
                    <a:pt x="1041" y="879"/>
                    <a:pt x="1042" y="872"/>
                    <a:pt x="1047" y="873"/>
                  </a:cubicBezTo>
                  <a:cubicBezTo>
                    <a:pt x="1047" y="871"/>
                    <a:pt x="1046" y="871"/>
                    <a:pt x="1046" y="869"/>
                  </a:cubicBezTo>
                  <a:cubicBezTo>
                    <a:pt x="1055" y="861"/>
                    <a:pt x="1064" y="856"/>
                    <a:pt x="1076" y="855"/>
                  </a:cubicBezTo>
                  <a:cubicBezTo>
                    <a:pt x="1072" y="852"/>
                    <a:pt x="1078" y="849"/>
                    <a:pt x="1077" y="848"/>
                  </a:cubicBezTo>
                  <a:cubicBezTo>
                    <a:pt x="1076" y="851"/>
                    <a:pt x="1071" y="846"/>
                    <a:pt x="1071" y="848"/>
                  </a:cubicBezTo>
                  <a:cubicBezTo>
                    <a:pt x="1074" y="851"/>
                    <a:pt x="1067" y="856"/>
                    <a:pt x="1065" y="855"/>
                  </a:cubicBezTo>
                  <a:cubicBezTo>
                    <a:pt x="1066" y="849"/>
                    <a:pt x="1073" y="845"/>
                    <a:pt x="1072" y="841"/>
                  </a:cubicBezTo>
                  <a:cubicBezTo>
                    <a:pt x="1071" y="840"/>
                    <a:pt x="1067" y="842"/>
                    <a:pt x="1066" y="838"/>
                  </a:cubicBezTo>
                  <a:cubicBezTo>
                    <a:pt x="1065" y="840"/>
                    <a:pt x="1065" y="842"/>
                    <a:pt x="1062" y="842"/>
                  </a:cubicBezTo>
                  <a:cubicBezTo>
                    <a:pt x="1062" y="839"/>
                    <a:pt x="1060" y="838"/>
                    <a:pt x="1059" y="835"/>
                  </a:cubicBezTo>
                  <a:cubicBezTo>
                    <a:pt x="1064" y="833"/>
                    <a:pt x="1074" y="826"/>
                    <a:pt x="1077" y="832"/>
                  </a:cubicBezTo>
                  <a:cubicBezTo>
                    <a:pt x="1077" y="834"/>
                    <a:pt x="1073" y="837"/>
                    <a:pt x="1076" y="839"/>
                  </a:cubicBezTo>
                  <a:cubicBezTo>
                    <a:pt x="1076" y="838"/>
                    <a:pt x="1077" y="837"/>
                    <a:pt x="1078" y="836"/>
                  </a:cubicBezTo>
                  <a:cubicBezTo>
                    <a:pt x="1081" y="838"/>
                    <a:pt x="1076" y="840"/>
                    <a:pt x="1078" y="841"/>
                  </a:cubicBezTo>
                  <a:cubicBezTo>
                    <a:pt x="1081" y="839"/>
                    <a:pt x="1081" y="833"/>
                    <a:pt x="1085" y="832"/>
                  </a:cubicBezTo>
                  <a:cubicBezTo>
                    <a:pt x="1083" y="827"/>
                    <a:pt x="1086" y="824"/>
                    <a:pt x="1091" y="824"/>
                  </a:cubicBezTo>
                  <a:cubicBezTo>
                    <a:pt x="1091" y="825"/>
                    <a:pt x="1091" y="825"/>
                    <a:pt x="1092" y="826"/>
                  </a:cubicBezTo>
                  <a:cubicBezTo>
                    <a:pt x="1092" y="829"/>
                    <a:pt x="1089" y="828"/>
                    <a:pt x="1090" y="831"/>
                  </a:cubicBezTo>
                  <a:cubicBezTo>
                    <a:pt x="1092" y="832"/>
                    <a:pt x="1092" y="830"/>
                    <a:pt x="1093" y="833"/>
                  </a:cubicBezTo>
                  <a:cubicBezTo>
                    <a:pt x="1097" y="831"/>
                    <a:pt x="1092" y="828"/>
                    <a:pt x="1096" y="827"/>
                  </a:cubicBezTo>
                  <a:cubicBezTo>
                    <a:pt x="1097" y="830"/>
                    <a:pt x="1101" y="832"/>
                    <a:pt x="1103" y="835"/>
                  </a:cubicBezTo>
                  <a:cubicBezTo>
                    <a:pt x="1106" y="830"/>
                    <a:pt x="1118" y="829"/>
                    <a:pt x="1116" y="823"/>
                  </a:cubicBezTo>
                  <a:cubicBezTo>
                    <a:pt x="1113" y="826"/>
                    <a:pt x="1111" y="819"/>
                    <a:pt x="1108" y="818"/>
                  </a:cubicBezTo>
                  <a:cubicBezTo>
                    <a:pt x="1111" y="815"/>
                    <a:pt x="1112" y="820"/>
                    <a:pt x="1114" y="821"/>
                  </a:cubicBezTo>
                  <a:cubicBezTo>
                    <a:pt x="1116" y="816"/>
                    <a:pt x="1119" y="811"/>
                    <a:pt x="1126" y="809"/>
                  </a:cubicBezTo>
                  <a:cubicBezTo>
                    <a:pt x="1128" y="815"/>
                    <a:pt x="1129" y="817"/>
                    <a:pt x="1133" y="816"/>
                  </a:cubicBezTo>
                  <a:cubicBezTo>
                    <a:pt x="1132" y="818"/>
                    <a:pt x="1128" y="820"/>
                    <a:pt x="1130" y="822"/>
                  </a:cubicBezTo>
                  <a:cubicBezTo>
                    <a:pt x="1134" y="820"/>
                    <a:pt x="1137" y="818"/>
                    <a:pt x="1142" y="820"/>
                  </a:cubicBezTo>
                  <a:cubicBezTo>
                    <a:pt x="1142" y="821"/>
                    <a:pt x="1140" y="822"/>
                    <a:pt x="1140" y="824"/>
                  </a:cubicBezTo>
                  <a:cubicBezTo>
                    <a:pt x="1144" y="824"/>
                    <a:pt x="1145" y="821"/>
                    <a:pt x="1148" y="821"/>
                  </a:cubicBezTo>
                  <a:cubicBezTo>
                    <a:pt x="1149" y="825"/>
                    <a:pt x="1145" y="824"/>
                    <a:pt x="1146" y="828"/>
                  </a:cubicBezTo>
                  <a:cubicBezTo>
                    <a:pt x="1147" y="831"/>
                    <a:pt x="1150" y="831"/>
                    <a:pt x="1150" y="835"/>
                  </a:cubicBezTo>
                  <a:cubicBezTo>
                    <a:pt x="1146" y="835"/>
                    <a:pt x="1148" y="837"/>
                    <a:pt x="1147" y="840"/>
                  </a:cubicBezTo>
                  <a:cubicBezTo>
                    <a:pt x="1145" y="836"/>
                    <a:pt x="1143" y="843"/>
                    <a:pt x="1140" y="840"/>
                  </a:cubicBezTo>
                  <a:cubicBezTo>
                    <a:pt x="1140" y="844"/>
                    <a:pt x="1139" y="847"/>
                    <a:pt x="1136" y="848"/>
                  </a:cubicBezTo>
                  <a:cubicBezTo>
                    <a:pt x="1137" y="843"/>
                    <a:pt x="1132" y="849"/>
                    <a:pt x="1135" y="847"/>
                  </a:cubicBezTo>
                  <a:cubicBezTo>
                    <a:pt x="1138" y="851"/>
                    <a:pt x="1128" y="850"/>
                    <a:pt x="1127" y="850"/>
                  </a:cubicBezTo>
                  <a:cubicBezTo>
                    <a:pt x="1128" y="853"/>
                    <a:pt x="1133" y="853"/>
                    <a:pt x="1134" y="853"/>
                  </a:cubicBezTo>
                  <a:cubicBezTo>
                    <a:pt x="1136" y="859"/>
                    <a:pt x="1129" y="859"/>
                    <a:pt x="1130" y="860"/>
                  </a:cubicBezTo>
                  <a:cubicBezTo>
                    <a:pt x="1133" y="860"/>
                    <a:pt x="1134" y="859"/>
                    <a:pt x="1135" y="858"/>
                  </a:cubicBezTo>
                  <a:cubicBezTo>
                    <a:pt x="1135" y="859"/>
                    <a:pt x="1137" y="863"/>
                    <a:pt x="1137" y="860"/>
                  </a:cubicBezTo>
                  <a:cubicBezTo>
                    <a:pt x="1140" y="856"/>
                    <a:pt x="1147" y="849"/>
                    <a:pt x="1154" y="846"/>
                  </a:cubicBezTo>
                  <a:cubicBezTo>
                    <a:pt x="1154" y="851"/>
                    <a:pt x="1154" y="851"/>
                    <a:pt x="1154" y="851"/>
                  </a:cubicBezTo>
                  <a:cubicBezTo>
                    <a:pt x="1150" y="851"/>
                    <a:pt x="1151" y="855"/>
                    <a:pt x="1148" y="856"/>
                  </a:cubicBezTo>
                  <a:cubicBezTo>
                    <a:pt x="1149" y="859"/>
                    <a:pt x="1152" y="859"/>
                    <a:pt x="1151" y="864"/>
                  </a:cubicBezTo>
                  <a:cubicBezTo>
                    <a:pt x="1149" y="864"/>
                    <a:pt x="1149" y="866"/>
                    <a:pt x="1147" y="865"/>
                  </a:cubicBezTo>
                  <a:cubicBezTo>
                    <a:pt x="1147" y="863"/>
                    <a:pt x="1146" y="862"/>
                    <a:pt x="1145" y="861"/>
                  </a:cubicBezTo>
                  <a:cubicBezTo>
                    <a:pt x="1143" y="866"/>
                    <a:pt x="1145" y="867"/>
                    <a:pt x="1145" y="872"/>
                  </a:cubicBezTo>
                  <a:cubicBezTo>
                    <a:pt x="1139" y="876"/>
                    <a:pt x="1131" y="878"/>
                    <a:pt x="1127" y="885"/>
                  </a:cubicBezTo>
                  <a:cubicBezTo>
                    <a:pt x="1129" y="885"/>
                    <a:pt x="1133" y="884"/>
                    <a:pt x="1134" y="888"/>
                  </a:cubicBezTo>
                  <a:cubicBezTo>
                    <a:pt x="1132" y="891"/>
                    <a:pt x="1128" y="892"/>
                    <a:pt x="1130" y="896"/>
                  </a:cubicBezTo>
                  <a:cubicBezTo>
                    <a:pt x="1135" y="892"/>
                    <a:pt x="1143" y="891"/>
                    <a:pt x="1139" y="881"/>
                  </a:cubicBezTo>
                  <a:cubicBezTo>
                    <a:pt x="1142" y="876"/>
                    <a:pt x="1151" y="870"/>
                    <a:pt x="1155" y="875"/>
                  </a:cubicBezTo>
                  <a:cubicBezTo>
                    <a:pt x="1153" y="877"/>
                    <a:pt x="1149" y="877"/>
                    <a:pt x="1149" y="881"/>
                  </a:cubicBezTo>
                  <a:cubicBezTo>
                    <a:pt x="1153" y="881"/>
                    <a:pt x="1155" y="878"/>
                    <a:pt x="1158" y="880"/>
                  </a:cubicBezTo>
                  <a:cubicBezTo>
                    <a:pt x="1161" y="874"/>
                    <a:pt x="1169" y="873"/>
                    <a:pt x="1172" y="868"/>
                  </a:cubicBezTo>
                  <a:cubicBezTo>
                    <a:pt x="1175" y="869"/>
                    <a:pt x="1176" y="867"/>
                    <a:pt x="1178" y="867"/>
                  </a:cubicBezTo>
                  <a:cubicBezTo>
                    <a:pt x="1177" y="862"/>
                    <a:pt x="1182" y="863"/>
                    <a:pt x="1185" y="862"/>
                  </a:cubicBezTo>
                  <a:cubicBezTo>
                    <a:pt x="1185" y="864"/>
                    <a:pt x="1185" y="865"/>
                    <a:pt x="1186" y="866"/>
                  </a:cubicBezTo>
                  <a:cubicBezTo>
                    <a:pt x="1192" y="864"/>
                    <a:pt x="1192" y="856"/>
                    <a:pt x="1199" y="854"/>
                  </a:cubicBezTo>
                  <a:cubicBezTo>
                    <a:pt x="1201" y="855"/>
                    <a:pt x="1198" y="857"/>
                    <a:pt x="1200" y="858"/>
                  </a:cubicBezTo>
                  <a:cubicBezTo>
                    <a:pt x="1200" y="856"/>
                    <a:pt x="1201" y="856"/>
                    <a:pt x="1203" y="856"/>
                  </a:cubicBezTo>
                  <a:cubicBezTo>
                    <a:pt x="1204" y="859"/>
                    <a:pt x="1203" y="860"/>
                    <a:pt x="1202" y="862"/>
                  </a:cubicBezTo>
                  <a:cubicBezTo>
                    <a:pt x="1203" y="864"/>
                    <a:pt x="1208" y="862"/>
                    <a:pt x="1209" y="864"/>
                  </a:cubicBezTo>
                  <a:cubicBezTo>
                    <a:pt x="1204" y="874"/>
                    <a:pt x="1195" y="881"/>
                    <a:pt x="1190" y="890"/>
                  </a:cubicBezTo>
                  <a:cubicBezTo>
                    <a:pt x="1198" y="890"/>
                    <a:pt x="1205" y="877"/>
                    <a:pt x="1211" y="884"/>
                  </a:cubicBezTo>
                  <a:cubicBezTo>
                    <a:pt x="1211" y="880"/>
                    <a:pt x="1214" y="882"/>
                    <a:pt x="1215" y="881"/>
                  </a:cubicBezTo>
                  <a:cubicBezTo>
                    <a:pt x="1221" y="876"/>
                    <a:pt x="1223" y="865"/>
                    <a:pt x="1234" y="865"/>
                  </a:cubicBezTo>
                  <a:cubicBezTo>
                    <a:pt x="1234" y="868"/>
                    <a:pt x="1234" y="868"/>
                    <a:pt x="1234" y="868"/>
                  </a:cubicBezTo>
                  <a:cubicBezTo>
                    <a:pt x="1238" y="867"/>
                    <a:pt x="1242" y="860"/>
                    <a:pt x="1240" y="857"/>
                  </a:cubicBezTo>
                  <a:cubicBezTo>
                    <a:pt x="1230" y="856"/>
                    <a:pt x="1225" y="861"/>
                    <a:pt x="1218" y="865"/>
                  </a:cubicBezTo>
                  <a:cubicBezTo>
                    <a:pt x="1216" y="865"/>
                    <a:pt x="1217" y="862"/>
                    <a:pt x="1215" y="862"/>
                  </a:cubicBezTo>
                  <a:cubicBezTo>
                    <a:pt x="1214" y="865"/>
                    <a:pt x="1212" y="864"/>
                    <a:pt x="1210" y="863"/>
                  </a:cubicBezTo>
                  <a:cubicBezTo>
                    <a:pt x="1212" y="856"/>
                    <a:pt x="1224" y="854"/>
                    <a:pt x="1225" y="848"/>
                  </a:cubicBezTo>
                  <a:cubicBezTo>
                    <a:pt x="1220" y="851"/>
                    <a:pt x="1211" y="853"/>
                    <a:pt x="1204" y="857"/>
                  </a:cubicBezTo>
                  <a:cubicBezTo>
                    <a:pt x="1204" y="851"/>
                    <a:pt x="1209" y="850"/>
                    <a:pt x="1210" y="846"/>
                  </a:cubicBezTo>
                  <a:cubicBezTo>
                    <a:pt x="1207" y="845"/>
                    <a:pt x="1206" y="847"/>
                    <a:pt x="1204" y="847"/>
                  </a:cubicBezTo>
                  <a:cubicBezTo>
                    <a:pt x="1208" y="841"/>
                    <a:pt x="1215" y="842"/>
                    <a:pt x="1220" y="836"/>
                  </a:cubicBezTo>
                  <a:cubicBezTo>
                    <a:pt x="1217" y="833"/>
                    <a:pt x="1223" y="831"/>
                    <a:pt x="1224" y="829"/>
                  </a:cubicBezTo>
                  <a:cubicBezTo>
                    <a:pt x="1225" y="826"/>
                    <a:pt x="1223" y="825"/>
                    <a:pt x="1223" y="823"/>
                  </a:cubicBezTo>
                  <a:cubicBezTo>
                    <a:pt x="1225" y="822"/>
                    <a:pt x="1228" y="820"/>
                    <a:pt x="1231" y="819"/>
                  </a:cubicBezTo>
                  <a:cubicBezTo>
                    <a:pt x="1231" y="816"/>
                    <a:pt x="1230" y="812"/>
                    <a:pt x="1233" y="812"/>
                  </a:cubicBezTo>
                  <a:cubicBezTo>
                    <a:pt x="1235" y="812"/>
                    <a:pt x="1235" y="814"/>
                    <a:pt x="1238" y="813"/>
                  </a:cubicBezTo>
                  <a:cubicBezTo>
                    <a:pt x="1238" y="809"/>
                    <a:pt x="1245" y="808"/>
                    <a:pt x="1244" y="806"/>
                  </a:cubicBezTo>
                  <a:cubicBezTo>
                    <a:pt x="1241" y="808"/>
                    <a:pt x="1236" y="805"/>
                    <a:pt x="1240" y="803"/>
                  </a:cubicBezTo>
                  <a:cubicBezTo>
                    <a:pt x="1232" y="805"/>
                    <a:pt x="1232" y="816"/>
                    <a:pt x="1221" y="815"/>
                  </a:cubicBezTo>
                  <a:cubicBezTo>
                    <a:pt x="1221" y="814"/>
                    <a:pt x="1222" y="814"/>
                    <a:pt x="1222" y="812"/>
                  </a:cubicBezTo>
                  <a:cubicBezTo>
                    <a:pt x="1217" y="815"/>
                    <a:pt x="1211" y="816"/>
                    <a:pt x="1206" y="816"/>
                  </a:cubicBezTo>
                  <a:cubicBezTo>
                    <a:pt x="1205" y="819"/>
                    <a:pt x="1207" y="819"/>
                    <a:pt x="1208" y="821"/>
                  </a:cubicBezTo>
                  <a:cubicBezTo>
                    <a:pt x="1204" y="820"/>
                    <a:pt x="1204" y="824"/>
                    <a:pt x="1201" y="824"/>
                  </a:cubicBezTo>
                  <a:cubicBezTo>
                    <a:pt x="1201" y="827"/>
                    <a:pt x="1201" y="830"/>
                    <a:pt x="1200" y="831"/>
                  </a:cubicBezTo>
                  <a:cubicBezTo>
                    <a:pt x="1201" y="831"/>
                    <a:pt x="1202" y="829"/>
                    <a:pt x="1202" y="831"/>
                  </a:cubicBezTo>
                  <a:cubicBezTo>
                    <a:pt x="1202" y="832"/>
                    <a:pt x="1201" y="833"/>
                    <a:pt x="1201" y="834"/>
                  </a:cubicBezTo>
                  <a:cubicBezTo>
                    <a:pt x="1202" y="836"/>
                    <a:pt x="1205" y="836"/>
                    <a:pt x="1204" y="839"/>
                  </a:cubicBezTo>
                  <a:cubicBezTo>
                    <a:pt x="1189" y="842"/>
                    <a:pt x="1183" y="854"/>
                    <a:pt x="1172" y="860"/>
                  </a:cubicBezTo>
                  <a:cubicBezTo>
                    <a:pt x="1169" y="858"/>
                    <a:pt x="1170" y="856"/>
                    <a:pt x="1167" y="855"/>
                  </a:cubicBezTo>
                  <a:cubicBezTo>
                    <a:pt x="1167" y="853"/>
                    <a:pt x="1168" y="851"/>
                    <a:pt x="1170" y="851"/>
                  </a:cubicBezTo>
                  <a:cubicBezTo>
                    <a:pt x="1173" y="850"/>
                    <a:pt x="1173" y="853"/>
                    <a:pt x="1175" y="853"/>
                  </a:cubicBezTo>
                  <a:cubicBezTo>
                    <a:pt x="1177" y="850"/>
                    <a:pt x="1185" y="848"/>
                    <a:pt x="1182" y="844"/>
                  </a:cubicBezTo>
                  <a:cubicBezTo>
                    <a:pt x="1182" y="846"/>
                    <a:pt x="1178" y="849"/>
                    <a:pt x="1177" y="848"/>
                  </a:cubicBezTo>
                  <a:cubicBezTo>
                    <a:pt x="1180" y="843"/>
                    <a:pt x="1185" y="835"/>
                    <a:pt x="1191" y="836"/>
                  </a:cubicBezTo>
                  <a:cubicBezTo>
                    <a:pt x="1187" y="838"/>
                    <a:pt x="1185" y="840"/>
                    <a:pt x="1184" y="845"/>
                  </a:cubicBezTo>
                  <a:cubicBezTo>
                    <a:pt x="1190" y="844"/>
                    <a:pt x="1192" y="841"/>
                    <a:pt x="1196" y="838"/>
                  </a:cubicBezTo>
                  <a:cubicBezTo>
                    <a:pt x="1193" y="837"/>
                    <a:pt x="1192" y="839"/>
                    <a:pt x="1191" y="837"/>
                  </a:cubicBezTo>
                  <a:cubicBezTo>
                    <a:pt x="1193" y="837"/>
                    <a:pt x="1191" y="833"/>
                    <a:pt x="1191" y="832"/>
                  </a:cubicBezTo>
                  <a:cubicBezTo>
                    <a:pt x="1183" y="831"/>
                    <a:pt x="1181" y="840"/>
                    <a:pt x="1175" y="835"/>
                  </a:cubicBezTo>
                  <a:cubicBezTo>
                    <a:pt x="1172" y="844"/>
                    <a:pt x="1163" y="841"/>
                    <a:pt x="1159" y="846"/>
                  </a:cubicBezTo>
                  <a:cubicBezTo>
                    <a:pt x="1158" y="844"/>
                    <a:pt x="1157" y="842"/>
                    <a:pt x="1155" y="841"/>
                  </a:cubicBezTo>
                  <a:cubicBezTo>
                    <a:pt x="1157" y="841"/>
                    <a:pt x="1157" y="840"/>
                    <a:pt x="1158" y="839"/>
                  </a:cubicBezTo>
                  <a:cubicBezTo>
                    <a:pt x="1159" y="839"/>
                    <a:pt x="1159" y="842"/>
                    <a:pt x="1161" y="841"/>
                  </a:cubicBezTo>
                  <a:cubicBezTo>
                    <a:pt x="1161" y="837"/>
                    <a:pt x="1164" y="837"/>
                    <a:pt x="1167" y="835"/>
                  </a:cubicBezTo>
                  <a:cubicBezTo>
                    <a:pt x="1166" y="832"/>
                    <a:pt x="1168" y="832"/>
                    <a:pt x="1167" y="829"/>
                  </a:cubicBezTo>
                  <a:cubicBezTo>
                    <a:pt x="1169" y="826"/>
                    <a:pt x="1173" y="826"/>
                    <a:pt x="1175" y="823"/>
                  </a:cubicBezTo>
                  <a:cubicBezTo>
                    <a:pt x="1171" y="823"/>
                    <a:pt x="1166" y="831"/>
                    <a:pt x="1158" y="830"/>
                  </a:cubicBezTo>
                  <a:cubicBezTo>
                    <a:pt x="1160" y="824"/>
                    <a:pt x="1158" y="828"/>
                    <a:pt x="1156" y="826"/>
                  </a:cubicBezTo>
                  <a:cubicBezTo>
                    <a:pt x="1157" y="824"/>
                    <a:pt x="1156" y="824"/>
                    <a:pt x="1157" y="821"/>
                  </a:cubicBezTo>
                  <a:cubicBezTo>
                    <a:pt x="1154" y="822"/>
                    <a:pt x="1152" y="822"/>
                    <a:pt x="1152" y="820"/>
                  </a:cubicBezTo>
                  <a:cubicBezTo>
                    <a:pt x="1154" y="819"/>
                    <a:pt x="1154" y="817"/>
                    <a:pt x="1154" y="815"/>
                  </a:cubicBezTo>
                  <a:cubicBezTo>
                    <a:pt x="1151" y="816"/>
                    <a:pt x="1148" y="818"/>
                    <a:pt x="1145" y="820"/>
                  </a:cubicBezTo>
                  <a:cubicBezTo>
                    <a:pt x="1142" y="817"/>
                    <a:pt x="1137" y="816"/>
                    <a:pt x="1141" y="812"/>
                  </a:cubicBezTo>
                  <a:cubicBezTo>
                    <a:pt x="1143" y="812"/>
                    <a:pt x="1142" y="815"/>
                    <a:pt x="1144" y="815"/>
                  </a:cubicBezTo>
                  <a:cubicBezTo>
                    <a:pt x="1144" y="812"/>
                    <a:pt x="1145" y="810"/>
                    <a:pt x="1147" y="809"/>
                  </a:cubicBezTo>
                  <a:cubicBezTo>
                    <a:pt x="1149" y="809"/>
                    <a:pt x="1148" y="812"/>
                    <a:pt x="1151" y="811"/>
                  </a:cubicBezTo>
                  <a:cubicBezTo>
                    <a:pt x="1152" y="805"/>
                    <a:pt x="1159" y="806"/>
                    <a:pt x="1164" y="805"/>
                  </a:cubicBezTo>
                  <a:cubicBezTo>
                    <a:pt x="1157" y="799"/>
                    <a:pt x="1167" y="796"/>
                    <a:pt x="1170" y="792"/>
                  </a:cubicBezTo>
                  <a:cubicBezTo>
                    <a:pt x="1168" y="792"/>
                    <a:pt x="1168" y="790"/>
                    <a:pt x="1168" y="788"/>
                  </a:cubicBezTo>
                  <a:cubicBezTo>
                    <a:pt x="1173" y="786"/>
                    <a:pt x="1171" y="785"/>
                    <a:pt x="1171" y="781"/>
                  </a:cubicBezTo>
                  <a:cubicBezTo>
                    <a:pt x="1174" y="781"/>
                    <a:pt x="1174" y="779"/>
                    <a:pt x="1176" y="779"/>
                  </a:cubicBezTo>
                  <a:cubicBezTo>
                    <a:pt x="1177" y="780"/>
                    <a:pt x="1177" y="783"/>
                    <a:pt x="1179" y="783"/>
                  </a:cubicBezTo>
                  <a:cubicBezTo>
                    <a:pt x="1178" y="785"/>
                    <a:pt x="1176" y="786"/>
                    <a:pt x="1176" y="788"/>
                  </a:cubicBezTo>
                  <a:cubicBezTo>
                    <a:pt x="1179" y="788"/>
                    <a:pt x="1179" y="790"/>
                    <a:pt x="1181" y="793"/>
                  </a:cubicBezTo>
                  <a:cubicBezTo>
                    <a:pt x="1193" y="792"/>
                    <a:pt x="1199" y="782"/>
                    <a:pt x="1208" y="776"/>
                  </a:cubicBezTo>
                  <a:cubicBezTo>
                    <a:pt x="1214" y="772"/>
                    <a:pt x="1225" y="772"/>
                    <a:pt x="1227" y="764"/>
                  </a:cubicBezTo>
                  <a:cubicBezTo>
                    <a:pt x="1224" y="767"/>
                    <a:pt x="1217" y="768"/>
                    <a:pt x="1213" y="769"/>
                  </a:cubicBezTo>
                  <a:cubicBezTo>
                    <a:pt x="1214" y="767"/>
                    <a:pt x="1217" y="767"/>
                    <a:pt x="1218" y="766"/>
                  </a:cubicBezTo>
                  <a:cubicBezTo>
                    <a:pt x="1217" y="763"/>
                    <a:pt x="1218" y="763"/>
                    <a:pt x="1217" y="761"/>
                  </a:cubicBezTo>
                  <a:cubicBezTo>
                    <a:pt x="1221" y="759"/>
                    <a:pt x="1224" y="757"/>
                    <a:pt x="1225" y="754"/>
                  </a:cubicBezTo>
                  <a:cubicBezTo>
                    <a:pt x="1218" y="753"/>
                    <a:pt x="1220" y="764"/>
                    <a:pt x="1212" y="760"/>
                  </a:cubicBezTo>
                  <a:cubicBezTo>
                    <a:pt x="1212" y="761"/>
                    <a:pt x="1211" y="763"/>
                    <a:pt x="1210" y="764"/>
                  </a:cubicBezTo>
                  <a:cubicBezTo>
                    <a:pt x="1214" y="771"/>
                    <a:pt x="1209" y="776"/>
                    <a:pt x="1200" y="772"/>
                  </a:cubicBezTo>
                  <a:cubicBezTo>
                    <a:pt x="1203" y="769"/>
                    <a:pt x="1199" y="769"/>
                    <a:pt x="1197" y="767"/>
                  </a:cubicBezTo>
                  <a:cubicBezTo>
                    <a:pt x="1201" y="765"/>
                    <a:pt x="1202" y="758"/>
                    <a:pt x="1208" y="761"/>
                  </a:cubicBezTo>
                  <a:cubicBezTo>
                    <a:pt x="1211" y="760"/>
                    <a:pt x="1209" y="754"/>
                    <a:pt x="1211" y="753"/>
                  </a:cubicBezTo>
                  <a:cubicBezTo>
                    <a:pt x="1215" y="752"/>
                    <a:pt x="1215" y="756"/>
                    <a:pt x="1219" y="756"/>
                  </a:cubicBezTo>
                  <a:cubicBezTo>
                    <a:pt x="1220" y="752"/>
                    <a:pt x="1220" y="751"/>
                    <a:pt x="1221" y="747"/>
                  </a:cubicBezTo>
                  <a:cubicBezTo>
                    <a:pt x="1211" y="750"/>
                    <a:pt x="1202" y="755"/>
                    <a:pt x="1193" y="759"/>
                  </a:cubicBezTo>
                  <a:cubicBezTo>
                    <a:pt x="1196" y="756"/>
                    <a:pt x="1198" y="752"/>
                    <a:pt x="1204" y="752"/>
                  </a:cubicBezTo>
                  <a:cubicBezTo>
                    <a:pt x="1210" y="742"/>
                    <a:pt x="1224" y="739"/>
                    <a:pt x="1232" y="731"/>
                  </a:cubicBezTo>
                  <a:cubicBezTo>
                    <a:pt x="1220" y="735"/>
                    <a:pt x="1209" y="743"/>
                    <a:pt x="1197" y="748"/>
                  </a:cubicBezTo>
                  <a:cubicBezTo>
                    <a:pt x="1197" y="746"/>
                    <a:pt x="1194" y="747"/>
                    <a:pt x="1194" y="745"/>
                  </a:cubicBezTo>
                  <a:cubicBezTo>
                    <a:pt x="1195" y="744"/>
                    <a:pt x="1195" y="742"/>
                    <a:pt x="1196" y="741"/>
                  </a:cubicBezTo>
                  <a:cubicBezTo>
                    <a:pt x="1191" y="741"/>
                    <a:pt x="1190" y="746"/>
                    <a:pt x="1185" y="743"/>
                  </a:cubicBezTo>
                  <a:cubicBezTo>
                    <a:pt x="1187" y="738"/>
                    <a:pt x="1181" y="741"/>
                    <a:pt x="1180" y="740"/>
                  </a:cubicBezTo>
                  <a:cubicBezTo>
                    <a:pt x="1181" y="735"/>
                    <a:pt x="1187" y="737"/>
                    <a:pt x="1187" y="731"/>
                  </a:cubicBezTo>
                  <a:cubicBezTo>
                    <a:pt x="1184" y="732"/>
                    <a:pt x="1181" y="734"/>
                    <a:pt x="1179" y="732"/>
                  </a:cubicBezTo>
                  <a:cubicBezTo>
                    <a:pt x="1180" y="731"/>
                    <a:pt x="1180" y="729"/>
                    <a:pt x="1181" y="728"/>
                  </a:cubicBezTo>
                  <a:cubicBezTo>
                    <a:pt x="1179" y="728"/>
                    <a:pt x="1178" y="727"/>
                    <a:pt x="1178" y="726"/>
                  </a:cubicBezTo>
                  <a:cubicBezTo>
                    <a:pt x="1180" y="723"/>
                    <a:pt x="1181" y="718"/>
                    <a:pt x="1182" y="714"/>
                  </a:cubicBezTo>
                  <a:cubicBezTo>
                    <a:pt x="1179" y="714"/>
                    <a:pt x="1177" y="716"/>
                    <a:pt x="1177" y="712"/>
                  </a:cubicBezTo>
                  <a:cubicBezTo>
                    <a:pt x="1180" y="709"/>
                    <a:pt x="1182" y="706"/>
                    <a:pt x="1183" y="702"/>
                  </a:cubicBezTo>
                  <a:cubicBezTo>
                    <a:pt x="1178" y="704"/>
                    <a:pt x="1170" y="708"/>
                    <a:pt x="1174" y="714"/>
                  </a:cubicBezTo>
                  <a:cubicBezTo>
                    <a:pt x="1172" y="716"/>
                    <a:pt x="1171" y="713"/>
                    <a:pt x="1169" y="715"/>
                  </a:cubicBezTo>
                  <a:cubicBezTo>
                    <a:pt x="1171" y="719"/>
                    <a:pt x="1169" y="727"/>
                    <a:pt x="1169" y="731"/>
                  </a:cubicBezTo>
                  <a:cubicBezTo>
                    <a:pt x="1172" y="730"/>
                    <a:pt x="1175" y="729"/>
                    <a:pt x="1179" y="729"/>
                  </a:cubicBezTo>
                  <a:cubicBezTo>
                    <a:pt x="1177" y="738"/>
                    <a:pt x="1168" y="743"/>
                    <a:pt x="1160" y="743"/>
                  </a:cubicBezTo>
                  <a:cubicBezTo>
                    <a:pt x="1159" y="749"/>
                    <a:pt x="1147" y="754"/>
                    <a:pt x="1147" y="747"/>
                  </a:cubicBezTo>
                  <a:cubicBezTo>
                    <a:pt x="1147" y="748"/>
                    <a:pt x="1144" y="750"/>
                    <a:pt x="1144" y="748"/>
                  </a:cubicBezTo>
                  <a:cubicBezTo>
                    <a:pt x="1151" y="738"/>
                    <a:pt x="1144" y="748"/>
                    <a:pt x="1139" y="744"/>
                  </a:cubicBezTo>
                  <a:cubicBezTo>
                    <a:pt x="1139" y="744"/>
                    <a:pt x="1138" y="739"/>
                    <a:pt x="1138" y="738"/>
                  </a:cubicBezTo>
                  <a:cubicBezTo>
                    <a:pt x="1139" y="737"/>
                    <a:pt x="1143" y="739"/>
                    <a:pt x="1142" y="736"/>
                  </a:cubicBezTo>
                  <a:cubicBezTo>
                    <a:pt x="1138" y="735"/>
                    <a:pt x="1138" y="738"/>
                    <a:pt x="1136" y="738"/>
                  </a:cubicBezTo>
                  <a:cubicBezTo>
                    <a:pt x="1136" y="733"/>
                    <a:pt x="1135" y="731"/>
                    <a:pt x="1133" y="731"/>
                  </a:cubicBezTo>
                  <a:cubicBezTo>
                    <a:pt x="1133" y="719"/>
                    <a:pt x="1153" y="722"/>
                    <a:pt x="1152" y="711"/>
                  </a:cubicBezTo>
                  <a:cubicBezTo>
                    <a:pt x="1143" y="717"/>
                    <a:pt x="1134" y="723"/>
                    <a:pt x="1124" y="727"/>
                  </a:cubicBezTo>
                  <a:cubicBezTo>
                    <a:pt x="1123" y="725"/>
                    <a:pt x="1122" y="725"/>
                    <a:pt x="1122" y="724"/>
                  </a:cubicBezTo>
                  <a:cubicBezTo>
                    <a:pt x="1125" y="718"/>
                    <a:pt x="1134" y="716"/>
                    <a:pt x="1140" y="713"/>
                  </a:cubicBezTo>
                  <a:cubicBezTo>
                    <a:pt x="1138" y="705"/>
                    <a:pt x="1143" y="704"/>
                    <a:pt x="1147" y="704"/>
                  </a:cubicBezTo>
                  <a:cubicBezTo>
                    <a:pt x="1149" y="700"/>
                    <a:pt x="1145" y="701"/>
                    <a:pt x="1146" y="698"/>
                  </a:cubicBezTo>
                  <a:cubicBezTo>
                    <a:pt x="1150" y="691"/>
                    <a:pt x="1156" y="684"/>
                    <a:pt x="1161" y="681"/>
                  </a:cubicBezTo>
                  <a:cubicBezTo>
                    <a:pt x="1159" y="678"/>
                    <a:pt x="1161" y="673"/>
                    <a:pt x="1156" y="672"/>
                  </a:cubicBezTo>
                  <a:cubicBezTo>
                    <a:pt x="1156" y="668"/>
                    <a:pt x="1158" y="666"/>
                    <a:pt x="1162" y="666"/>
                  </a:cubicBezTo>
                  <a:cubicBezTo>
                    <a:pt x="1162" y="656"/>
                    <a:pt x="1183" y="664"/>
                    <a:pt x="1176" y="652"/>
                  </a:cubicBezTo>
                  <a:cubicBezTo>
                    <a:pt x="1169" y="655"/>
                    <a:pt x="1164" y="660"/>
                    <a:pt x="1159" y="664"/>
                  </a:cubicBezTo>
                  <a:cubicBezTo>
                    <a:pt x="1156" y="664"/>
                    <a:pt x="1157" y="660"/>
                    <a:pt x="1155" y="658"/>
                  </a:cubicBezTo>
                  <a:cubicBezTo>
                    <a:pt x="1152" y="662"/>
                    <a:pt x="1155" y="664"/>
                    <a:pt x="1156" y="667"/>
                  </a:cubicBezTo>
                  <a:cubicBezTo>
                    <a:pt x="1150" y="672"/>
                    <a:pt x="1147" y="665"/>
                    <a:pt x="1145" y="661"/>
                  </a:cubicBezTo>
                  <a:cubicBezTo>
                    <a:pt x="1145" y="660"/>
                    <a:pt x="1149" y="657"/>
                    <a:pt x="1147" y="656"/>
                  </a:cubicBezTo>
                  <a:cubicBezTo>
                    <a:pt x="1146" y="659"/>
                    <a:pt x="1144" y="661"/>
                    <a:pt x="1142" y="662"/>
                  </a:cubicBezTo>
                  <a:cubicBezTo>
                    <a:pt x="1141" y="659"/>
                    <a:pt x="1144" y="660"/>
                    <a:pt x="1144" y="657"/>
                  </a:cubicBezTo>
                  <a:cubicBezTo>
                    <a:pt x="1140" y="658"/>
                    <a:pt x="1139" y="662"/>
                    <a:pt x="1136" y="664"/>
                  </a:cubicBezTo>
                  <a:cubicBezTo>
                    <a:pt x="1138" y="667"/>
                    <a:pt x="1140" y="660"/>
                    <a:pt x="1141" y="663"/>
                  </a:cubicBezTo>
                  <a:cubicBezTo>
                    <a:pt x="1138" y="669"/>
                    <a:pt x="1130" y="671"/>
                    <a:pt x="1128" y="678"/>
                  </a:cubicBezTo>
                  <a:cubicBezTo>
                    <a:pt x="1131" y="678"/>
                    <a:pt x="1131" y="676"/>
                    <a:pt x="1135" y="676"/>
                  </a:cubicBezTo>
                  <a:cubicBezTo>
                    <a:pt x="1135" y="677"/>
                    <a:pt x="1136" y="677"/>
                    <a:pt x="1136" y="678"/>
                  </a:cubicBezTo>
                  <a:cubicBezTo>
                    <a:pt x="1133" y="680"/>
                    <a:pt x="1132" y="682"/>
                    <a:pt x="1129" y="680"/>
                  </a:cubicBezTo>
                  <a:cubicBezTo>
                    <a:pt x="1127" y="685"/>
                    <a:pt x="1118" y="690"/>
                    <a:pt x="1112" y="690"/>
                  </a:cubicBezTo>
                  <a:cubicBezTo>
                    <a:pt x="1114" y="687"/>
                    <a:pt x="1116" y="684"/>
                    <a:pt x="1118" y="681"/>
                  </a:cubicBezTo>
                  <a:cubicBezTo>
                    <a:pt x="1116" y="677"/>
                    <a:pt x="1114" y="673"/>
                    <a:pt x="1115" y="670"/>
                  </a:cubicBezTo>
                  <a:cubicBezTo>
                    <a:pt x="1114" y="676"/>
                    <a:pt x="1110" y="669"/>
                    <a:pt x="1108" y="673"/>
                  </a:cubicBezTo>
                  <a:cubicBezTo>
                    <a:pt x="1107" y="676"/>
                    <a:pt x="1109" y="676"/>
                    <a:pt x="1110" y="678"/>
                  </a:cubicBezTo>
                  <a:cubicBezTo>
                    <a:pt x="1106" y="679"/>
                    <a:pt x="1106" y="681"/>
                    <a:pt x="1107" y="686"/>
                  </a:cubicBezTo>
                  <a:cubicBezTo>
                    <a:pt x="1100" y="689"/>
                    <a:pt x="1098" y="686"/>
                    <a:pt x="1092" y="688"/>
                  </a:cubicBezTo>
                  <a:cubicBezTo>
                    <a:pt x="1104" y="698"/>
                    <a:pt x="1091" y="712"/>
                    <a:pt x="1080" y="715"/>
                  </a:cubicBezTo>
                  <a:cubicBezTo>
                    <a:pt x="1081" y="712"/>
                    <a:pt x="1077" y="714"/>
                    <a:pt x="1078" y="711"/>
                  </a:cubicBezTo>
                  <a:cubicBezTo>
                    <a:pt x="1080" y="710"/>
                    <a:pt x="1082" y="709"/>
                    <a:pt x="1083" y="712"/>
                  </a:cubicBezTo>
                  <a:cubicBezTo>
                    <a:pt x="1084" y="708"/>
                    <a:pt x="1088" y="708"/>
                    <a:pt x="1088" y="704"/>
                  </a:cubicBezTo>
                  <a:cubicBezTo>
                    <a:pt x="1079" y="699"/>
                    <a:pt x="1075" y="720"/>
                    <a:pt x="1067" y="710"/>
                  </a:cubicBezTo>
                  <a:cubicBezTo>
                    <a:pt x="1069" y="707"/>
                    <a:pt x="1072" y="703"/>
                    <a:pt x="1072" y="698"/>
                  </a:cubicBezTo>
                  <a:cubicBezTo>
                    <a:pt x="1068" y="699"/>
                    <a:pt x="1068" y="705"/>
                    <a:pt x="1063" y="705"/>
                  </a:cubicBezTo>
                  <a:cubicBezTo>
                    <a:pt x="1062" y="702"/>
                    <a:pt x="1066" y="704"/>
                    <a:pt x="1065" y="701"/>
                  </a:cubicBezTo>
                  <a:cubicBezTo>
                    <a:pt x="1060" y="705"/>
                    <a:pt x="1057" y="703"/>
                    <a:pt x="1051" y="704"/>
                  </a:cubicBezTo>
                  <a:cubicBezTo>
                    <a:pt x="1053" y="701"/>
                    <a:pt x="1055" y="699"/>
                    <a:pt x="1057" y="697"/>
                  </a:cubicBezTo>
                  <a:cubicBezTo>
                    <a:pt x="1055" y="694"/>
                    <a:pt x="1053" y="699"/>
                    <a:pt x="1052" y="697"/>
                  </a:cubicBezTo>
                  <a:cubicBezTo>
                    <a:pt x="1054" y="693"/>
                    <a:pt x="1053" y="688"/>
                    <a:pt x="1059" y="688"/>
                  </a:cubicBezTo>
                  <a:cubicBezTo>
                    <a:pt x="1061" y="689"/>
                    <a:pt x="1060" y="693"/>
                    <a:pt x="1063" y="692"/>
                  </a:cubicBezTo>
                  <a:cubicBezTo>
                    <a:pt x="1066" y="689"/>
                    <a:pt x="1068" y="687"/>
                    <a:pt x="1072" y="688"/>
                  </a:cubicBezTo>
                  <a:cubicBezTo>
                    <a:pt x="1072" y="682"/>
                    <a:pt x="1078" y="682"/>
                    <a:pt x="1079" y="678"/>
                  </a:cubicBezTo>
                  <a:cubicBezTo>
                    <a:pt x="1076" y="677"/>
                    <a:pt x="1077" y="680"/>
                    <a:pt x="1074" y="679"/>
                  </a:cubicBezTo>
                  <a:cubicBezTo>
                    <a:pt x="1074" y="677"/>
                    <a:pt x="1072" y="675"/>
                    <a:pt x="1071" y="673"/>
                  </a:cubicBezTo>
                  <a:cubicBezTo>
                    <a:pt x="1076" y="670"/>
                    <a:pt x="1076" y="665"/>
                    <a:pt x="1083" y="663"/>
                  </a:cubicBezTo>
                  <a:cubicBezTo>
                    <a:pt x="1083" y="668"/>
                    <a:pt x="1083" y="674"/>
                    <a:pt x="1087" y="676"/>
                  </a:cubicBezTo>
                  <a:cubicBezTo>
                    <a:pt x="1087" y="673"/>
                    <a:pt x="1091" y="675"/>
                    <a:pt x="1092" y="676"/>
                  </a:cubicBezTo>
                  <a:cubicBezTo>
                    <a:pt x="1093" y="673"/>
                    <a:pt x="1095" y="670"/>
                    <a:pt x="1096" y="667"/>
                  </a:cubicBezTo>
                  <a:cubicBezTo>
                    <a:pt x="1103" y="667"/>
                    <a:pt x="1105" y="663"/>
                    <a:pt x="1107" y="661"/>
                  </a:cubicBezTo>
                  <a:cubicBezTo>
                    <a:pt x="1102" y="659"/>
                    <a:pt x="1109" y="658"/>
                    <a:pt x="1110" y="653"/>
                  </a:cubicBezTo>
                  <a:cubicBezTo>
                    <a:pt x="1108" y="652"/>
                    <a:pt x="1106" y="655"/>
                    <a:pt x="1105" y="651"/>
                  </a:cubicBezTo>
                  <a:cubicBezTo>
                    <a:pt x="1106" y="647"/>
                    <a:pt x="1109" y="645"/>
                    <a:pt x="1114" y="644"/>
                  </a:cubicBezTo>
                  <a:cubicBezTo>
                    <a:pt x="1115" y="643"/>
                    <a:pt x="1112" y="640"/>
                    <a:pt x="1114" y="638"/>
                  </a:cubicBezTo>
                  <a:cubicBezTo>
                    <a:pt x="1117" y="640"/>
                    <a:pt x="1125" y="639"/>
                    <a:pt x="1122" y="645"/>
                  </a:cubicBezTo>
                  <a:cubicBezTo>
                    <a:pt x="1131" y="641"/>
                    <a:pt x="1137" y="634"/>
                    <a:pt x="1145" y="629"/>
                  </a:cubicBezTo>
                  <a:cubicBezTo>
                    <a:pt x="1144" y="625"/>
                    <a:pt x="1144" y="624"/>
                    <a:pt x="1145" y="620"/>
                  </a:cubicBezTo>
                  <a:cubicBezTo>
                    <a:pt x="1141" y="620"/>
                    <a:pt x="1140" y="624"/>
                    <a:pt x="1136" y="624"/>
                  </a:cubicBezTo>
                  <a:cubicBezTo>
                    <a:pt x="1135" y="622"/>
                    <a:pt x="1134" y="622"/>
                    <a:pt x="1135" y="621"/>
                  </a:cubicBezTo>
                  <a:cubicBezTo>
                    <a:pt x="1135" y="618"/>
                    <a:pt x="1142" y="618"/>
                    <a:pt x="1139" y="615"/>
                  </a:cubicBezTo>
                  <a:cubicBezTo>
                    <a:pt x="1139" y="619"/>
                    <a:pt x="1133" y="616"/>
                    <a:pt x="1132" y="615"/>
                  </a:cubicBezTo>
                  <a:cubicBezTo>
                    <a:pt x="1130" y="612"/>
                    <a:pt x="1135" y="610"/>
                    <a:pt x="1134" y="604"/>
                  </a:cubicBezTo>
                  <a:cubicBezTo>
                    <a:pt x="1136" y="602"/>
                    <a:pt x="1137" y="605"/>
                    <a:pt x="1138" y="603"/>
                  </a:cubicBezTo>
                  <a:cubicBezTo>
                    <a:pt x="1140" y="599"/>
                    <a:pt x="1142" y="591"/>
                    <a:pt x="1148" y="594"/>
                  </a:cubicBezTo>
                  <a:cubicBezTo>
                    <a:pt x="1150" y="589"/>
                    <a:pt x="1157" y="584"/>
                    <a:pt x="1162" y="583"/>
                  </a:cubicBezTo>
                  <a:cubicBezTo>
                    <a:pt x="1172" y="580"/>
                    <a:pt x="1182" y="571"/>
                    <a:pt x="1183" y="576"/>
                  </a:cubicBezTo>
                  <a:cubicBezTo>
                    <a:pt x="1187" y="569"/>
                    <a:pt x="1196" y="567"/>
                    <a:pt x="1201" y="560"/>
                  </a:cubicBezTo>
                  <a:cubicBezTo>
                    <a:pt x="1194" y="559"/>
                    <a:pt x="1196" y="565"/>
                    <a:pt x="1190" y="564"/>
                  </a:cubicBezTo>
                  <a:cubicBezTo>
                    <a:pt x="1188" y="560"/>
                    <a:pt x="1192" y="561"/>
                    <a:pt x="1191" y="559"/>
                  </a:cubicBezTo>
                  <a:cubicBezTo>
                    <a:pt x="1189" y="560"/>
                    <a:pt x="1186" y="557"/>
                    <a:pt x="1183" y="554"/>
                  </a:cubicBezTo>
                  <a:cubicBezTo>
                    <a:pt x="1184" y="551"/>
                    <a:pt x="1188" y="551"/>
                    <a:pt x="1188" y="547"/>
                  </a:cubicBezTo>
                  <a:cubicBezTo>
                    <a:pt x="1185" y="547"/>
                    <a:pt x="1185" y="550"/>
                    <a:pt x="1181" y="550"/>
                  </a:cubicBezTo>
                  <a:cubicBezTo>
                    <a:pt x="1182" y="546"/>
                    <a:pt x="1177" y="549"/>
                    <a:pt x="1176" y="547"/>
                  </a:cubicBezTo>
                  <a:cubicBezTo>
                    <a:pt x="1176" y="542"/>
                    <a:pt x="1179" y="538"/>
                    <a:pt x="1175" y="534"/>
                  </a:cubicBezTo>
                  <a:cubicBezTo>
                    <a:pt x="1176" y="527"/>
                    <a:pt x="1192" y="533"/>
                    <a:pt x="1191" y="535"/>
                  </a:cubicBezTo>
                  <a:cubicBezTo>
                    <a:pt x="1200" y="534"/>
                    <a:pt x="1201" y="524"/>
                    <a:pt x="1210" y="521"/>
                  </a:cubicBezTo>
                  <a:cubicBezTo>
                    <a:pt x="1211" y="525"/>
                    <a:pt x="1213" y="521"/>
                    <a:pt x="1215" y="521"/>
                  </a:cubicBezTo>
                  <a:cubicBezTo>
                    <a:pt x="1214" y="514"/>
                    <a:pt x="1226" y="510"/>
                    <a:pt x="1233" y="511"/>
                  </a:cubicBezTo>
                  <a:cubicBezTo>
                    <a:pt x="1233" y="508"/>
                    <a:pt x="1234" y="507"/>
                    <a:pt x="1237" y="508"/>
                  </a:cubicBezTo>
                  <a:cubicBezTo>
                    <a:pt x="1244" y="502"/>
                    <a:pt x="1253" y="494"/>
                    <a:pt x="1264" y="495"/>
                  </a:cubicBezTo>
                  <a:cubicBezTo>
                    <a:pt x="1266" y="494"/>
                    <a:pt x="1266" y="491"/>
                    <a:pt x="1270" y="492"/>
                  </a:cubicBezTo>
                  <a:cubicBezTo>
                    <a:pt x="1270" y="482"/>
                    <a:pt x="1282" y="485"/>
                    <a:pt x="1284" y="478"/>
                  </a:cubicBezTo>
                  <a:close/>
                  <a:moveTo>
                    <a:pt x="1047" y="497"/>
                  </a:moveTo>
                  <a:cubicBezTo>
                    <a:pt x="1049" y="495"/>
                    <a:pt x="1050" y="498"/>
                    <a:pt x="1053" y="497"/>
                  </a:cubicBezTo>
                  <a:cubicBezTo>
                    <a:pt x="1053" y="500"/>
                    <a:pt x="1051" y="500"/>
                    <a:pt x="1048" y="501"/>
                  </a:cubicBezTo>
                  <a:cubicBezTo>
                    <a:pt x="1048" y="499"/>
                    <a:pt x="1046" y="500"/>
                    <a:pt x="1047" y="497"/>
                  </a:cubicBezTo>
                  <a:close/>
                  <a:moveTo>
                    <a:pt x="1147" y="374"/>
                  </a:moveTo>
                  <a:cubicBezTo>
                    <a:pt x="1147" y="376"/>
                    <a:pt x="1146" y="378"/>
                    <a:pt x="1143" y="377"/>
                  </a:cubicBezTo>
                  <a:cubicBezTo>
                    <a:pt x="1143" y="375"/>
                    <a:pt x="1144" y="373"/>
                    <a:pt x="1147" y="374"/>
                  </a:cubicBezTo>
                  <a:close/>
                  <a:moveTo>
                    <a:pt x="1067" y="324"/>
                  </a:moveTo>
                  <a:cubicBezTo>
                    <a:pt x="1070" y="326"/>
                    <a:pt x="1066" y="329"/>
                    <a:pt x="1064" y="328"/>
                  </a:cubicBezTo>
                  <a:cubicBezTo>
                    <a:pt x="1063" y="325"/>
                    <a:pt x="1066" y="326"/>
                    <a:pt x="1067" y="324"/>
                  </a:cubicBezTo>
                  <a:close/>
                  <a:moveTo>
                    <a:pt x="1061" y="238"/>
                  </a:moveTo>
                  <a:cubicBezTo>
                    <a:pt x="1065" y="239"/>
                    <a:pt x="1062" y="244"/>
                    <a:pt x="1059" y="241"/>
                  </a:cubicBezTo>
                  <a:cubicBezTo>
                    <a:pt x="1060" y="240"/>
                    <a:pt x="1061" y="239"/>
                    <a:pt x="1061" y="238"/>
                  </a:cubicBezTo>
                  <a:close/>
                  <a:moveTo>
                    <a:pt x="1054" y="394"/>
                  </a:moveTo>
                  <a:cubicBezTo>
                    <a:pt x="1054" y="398"/>
                    <a:pt x="1048" y="399"/>
                    <a:pt x="1048" y="395"/>
                  </a:cubicBezTo>
                  <a:cubicBezTo>
                    <a:pt x="1051" y="396"/>
                    <a:pt x="1051" y="394"/>
                    <a:pt x="1054" y="394"/>
                  </a:cubicBezTo>
                  <a:close/>
                  <a:moveTo>
                    <a:pt x="1029" y="341"/>
                  </a:moveTo>
                  <a:cubicBezTo>
                    <a:pt x="1026" y="347"/>
                    <a:pt x="1019" y="344"/>
                    <a:pt x="1013" y="347"/>
                  </a:cubicBezTo>
                  <a:cubicBezTo>
                    <a:pt x="1014" y="341"/>
                    <a:pt x="1023" y="337"/>
                    <a:pt x="1029" y="341"/>
                  </a:cubicBezTo>
                  <a:close/>
                  <a:moveTo>
                    <a:pt x="205" y="236"/>
                  </a:moveTo>
                  <a:cubicBezTo>
                    <a:pt x="204" y="235"/>
                    <a:pt x="209" y="232"/>
                    <a:pt x="212" y="231"/>
                  </a:cubicBezTo>
                  <a:cubicBezTo>
                    <a:pt x="211" y="234"/>
                    <a:pt x="207" y="234"/>
                    <a:pt x="205" y="236"/>
                  </a:cubicBezTo>
                  <a:close/>
                  <a:moveTo>
                    <a:pt x="155" y="482"/>
                  </a:moveTo>
                  <a:cubicBezTo>
                    <a:pt x="154" y="473"/>
                    <a:pt x="158" y="470"/>
                    <a:pt x="159" y="462"/>
                  </a:cubicBezTo>
                  <a:cubicBezTo>
                    <a:pt x="162" y="460"/>
                    <a:pt x="162" y="463"/>
                    <a:pt x="166" y="463"/>
                  </a:cubicBezTo>
                  <a:cubicBezTo>
                    <a:pt x="165" y="471"/>
                    <a:pt x="161" y="478"/>
                    <a:pt x="155" y="482"/>
                  </a:cubicBezTo>
                  <a:close/>
                  <a:moveTo>
                    <a:pt x="230" y="515"/>
                  </a:moveTo>
                  <a:cubicBezTo>
                    <a:pt x="227" y="515"/>
                    <a:pt x="227" y="512"/>
                    <a:pt x="224" y="511"/>
                  </a:cubicBezTo>
                  <a:cubicBezTo>
                    <a:pt x="221" y="498"/>
                    <a:pt x="230" y="496"/>
                    <a:pt x="241" y="494"/>
                  </a:cubicBezTo>
                  <a:cubicBezTo>
                    <a:pt x="242" y="502"/>
                    <a:pt x="238" y="513"/>
                    <a:pt x="230" y="515"/>
                  </a:cubicBezTo>
                  <a:close/>
                  <a:moveTo>
                    <a:pt x="241" y="525"/>
                  </a:moveTo>
                  <a:cubicBezTo>
                    <a:pt x="241" y="523"/>
                    <a:pt x="243" y="522"/>
                    <a:pt x="245" y="522"/>
                  </a:cubicBezTo>
                  <a:cubicBezTo>
                    <a:pt x="245" y="525"/>
                    <a:pt x="244" y="525"/>
                    <a:pt x="241" y="525"/>
                  </a:cubicBezTo>
                  <a:close/>
                  <a:moveTo>
                    <a:pt x="247" y="520"/>
                  </a:moveTo>
                  <a:cubicBezTo>
                    <a:pt x="247" y="518"/>
                    <a:pt x="246" y="518"/>
                    <a:pt x="246" y="516"/>
                  </a:cubicBezTo>
                  <a:cubicBezTo>
                    <a:pt x="249" y="517"/>
                    <a:pt x="249" y="515"/>
                    <a:pt x="251" y="515"/>
                  </a:cubicBezTo>
                  <a:cubicBezTo>
                    <a:pt x="252" y="518"/>
                    <a:pt x="249" y="519"/>
                    <a:pt x="247" y="520"/>
                  </a:cubicBezTo>
                  <a:close/>
                  <a:moveTo>
                    <a:pt x="190" y="767"/>
                  </a:moveTo>
                  <a:cubicBezTo>
                    <a:pt x="190" y="763"/>
                    <a:pt x="193" y="763"/>
                    <a:pt x="196" y="762"/>
                  </a:cubicBezTo>
                  <a:cubicBezTo>
                    <a:pt x="196" y="766"/>
                    <a:pt x="193" y="766"/>
                    <a:pt x="190" y="767"/>
                  </a:cubicBezTo>
                  <a:close/>
                  <a:moveTo>
                    <a:pt x="171" y="813"/>
                  </a:moveTo>
                  <a:cubicBezTo>
                    <a:pt x="173" y="813"/>
                    <a:pt x="171" y="817"/>
                    <a:pt x="171" y="818"/>
                  </a:cubicBezTo>
                  <a:cubicBezTo>
                    <a:pt x="169" y="818"/>
                    <a:pt x="169" y="817"/>
                    <a:pt x="168" y="817"/>
                  </a:cubicBezTo>
                  <a:cubicBezTo>
                    <a:pt x="168" y="815"/>
                    <a:pt x="170" y="814"/>
                    <a:pt x="171" y="813"/>
                  </a:cubicBezTo>
                  <a:close/>
                  <a:moveTo>
                    <a:pt x="169" y="827"/>
                  </a:moveTo>
                  <a:cubicBezTo>
                    <a:pt x="168" y="825"/>
                    <a:pt x="170" y="824"/>
                    <a:pt x="168" y="821"/>
                  </a:cubicBezTo>
                  <a:cubicBezTo>
                    <a:pt x="173" y="817"/>
                    <a:pt x="180" y="812"/>
                    <a:pt x="188" y="815"/>
                  </a:cubicBezTo>
                  <a:cubicBezTo>
                    <a:pt x="181" y="818"/>
                    <a:pt x="174" y="821"/>
                    <a:pt x="169" y="827"/>
                  </a:cubicBezTo>
                  <a:close/>
                  <a:moveTo>
                    <a:pt x="196" y="826"/>
                  </a:moveTo>
                  <a:cubicBezTo>
                    <a:pt x="195" y="824"/>
                    <a:pt x="192" y="825"/>
                    <a:pt x="193" y="821"/>
                  </a:cubicBezTo>
                  <a:cubicBezTo>
                    <a:pt x="191" y="821"/>
                    <a:pt x="191" y="821"/>
                    <a:pt x="191" y="821"/>
                  </a:cubicBezTo>
                  <a:cubicBezTo>
                    <a:pt x="195" y="814"/>
                    <a:pt x="196" y="826"/>
                    <a:pt x="200" y="822"/>
                  </a:cubicBezTo>
                  <a:cubicBezTo>
                    <a:pt x="199" y="824"/>
                    <a:pt x="198" y="826"/>
                    <a:pt x="196" y="826"/>
                  </a:cubicBezTo>
                  <a:close/>
                  <a:moveTo>
                    <a:pt x="242" y="829"/>
                  </a:moveTo>
                  <a:cubicBezTo>
                    <a:pt x="241" y="836"/>
                    <a:pt x="235" y="844"/>
                    <a:pt x="229" y="841"/>
                  </a:cubicBezTo>
                  <a:cubicBezTo>
                    <a:pt x="236" y="840"/>
                    <a:pt x="236" y="831"/>
                    <a:pt x="242" y="829"/>
                  </a:cubicBezTo>
                  <a:close/>
                  <a:moveTo>
                    <a:pt x="192" y="885"/>
                  </a:moveTo>
                  <a:cubicBezTo>
                    <a:pt x="190" y="883"/>
                    <a:pt x="195" y="880"/>
                    <a:pt x="197" y="879"/>
                  </a:cubicBezTo>
                  <a:cubicBezTo>
                    <a:pt x="196" y="882"/>
                    <a:pt x="194" y="883"/>
                    <a:pt x="192" y="885"/>
                  </a:cubicBezTo>
                  <a:close/>
                  <a:moveTo>
                    <a:pt x="191" y="900"/>
                  </a:moveTo>
                  <a:cubicBezTo>
                    <a:pt x="191" y="897"/>
                    <a:pt x="195" y="898"/>
                    <a:pt x="197" y="897"/>
                  </a:cubicBezTo>
                  <a:cubicBezTo>
                    <a:pt x="197" y="900"/>
                    <a:pt x="194" y="900"/>
                    <a:pt x="191" y="900"/>
                  </a:cubicBezTo>
                  <a:close/>
                  <a:moveTo>
                    <a:pt x="197" y="887"/>
                  </a:moveTo>
                  <a:cubicBezTo>
                    <a:pt x="196" y="887"/>
                    <a:pt x="197" y="886"/>
                    <a:pt x="196" y="886"/>
                  </a:cubicBezTo>
                  <a:cubicBezTo>
                    <a:pt x="200" y="883"/>
                    <a:pt x="203" y="881"/>
                    <a:pt x="208" y="878"/>
                  </a:cubicBezTo>
                  <a:cubicBezTo>
                    <a:pt x="206" y="883"/>
                    <a:pt x="201" y="884"/>
                    <a:pt x="197" y="887"/>
                  </a:cubicBezTo>
                  <a:close/>
                  <a:moveTo>
                    <a:pt x="209" y="913"/>
                  </a:moveTo>
                  <a:cubicBezTo>
                    <a:pt x="209" y="911"/>
                    <a:pt x="212" y="910"/>
                    <a:pt x="214" y="910"/>
                  </a:cubicBezTo>
                  <a:cubicBezTo>
                    <a:pt x="214" y="912"/>
                    <a:pt x="212" y="914"/>
                    <a:pt x="209" y="913"/>
                  </a:cubicBezTo>
                  <a:close/>
                  <a:moveTo>
                    <a:pt x="201" y="899"/>
                  </a:moveTo>
                  <a:cubicBezTo>
                    <a:pt x="200" y="898"/>
                    <a:pt x="200" y="896"/>
                    <a:pt x="199" y="896"/>
                  </a:cubicBezTo>
                  <a:cubicBezTo>
                    <a:pt x="201" y="891"/>
                    <a:pt x="206" y="889"/>
                    <a:pt x="210" y="887"/>
                  </a:cubicBezTo>
                  <a:cubicBezTo>
                    <a:pt x="204" y="887"/>
                    <a:pt x="216" y="881"/>
                    <a:pt x="219" y="883"/>
                  </a:cubicBezTo>
                  <a:cubicBezTo>
                    <a:pt x="213" y="888"/>
                    <a:pt x="211" y="897"/>
                    <a:pt x="201" y="899"/>
                  </a:cubicBezTo>
                  <a:close/>
                  <a:moveTo>
                    <a:pt x="215" y="874"/>
                  </a:moveTo>
                  <a:cubicBezTo>
                    <a:pt x="215" y="877"/>
                    <a:pt x="214" y="878"/>
                    <a:pt x="211" y="878"/>
                  </a:cubicBezTo>
                  <a:cubicBezTo>
                    <a:pt x="209" y="876"/>
                    <a:pt x="212" y="873"/>
                    <a:pt x="215" y="874"/>
                  </a:cubicBezTo>
                  <a:close/>
                  <a:moveTo>
                    <a:pt x="201" y="876"/>
                  </a:moveTo>
                  <a:cubicBezTo>
                    <a:pt x="207" y="872"/>
                    <a:pt x="210" y="864"/>
                    <a:pt x="219" y="862"/>
                  </a:cubicBezTo>
                  <a:cubicBezTo>
                    <a:pt x="216" y="869"/>
                    <a:pt x="208" y="872"/>
                    <a:pt x="201" y="876"/>
                  </a:cubicBezTo>
                  <a:close/>
                  <a:moveTo>
                    <a:pt x="223" y="831"/>
                  </a:moveTo>
                  <a:cubicBezTo>
                    <a:pt x="227" y="828"/>
                    <a:pt x="234" y="825"/>
                    <a:pt x="239" y="827"/>
                  </a:cubicBezTo>
                  <a:cubicBezTo>
                    <a:pt x="240" y="831"/>
                    <a:pt x="230" y="833"/>
                    <a:pt x="226" y="834"/>
                  </a:cubicBezTo>
                  <a:cubicBezTo>
                    <a:pt x="226" y="832"/>
                    <a:pt x="222" y="834"/>
                    <a:pt x="223" y="831"/>
                  </a:cubicBezTo>
                  <a:close/>
                  <a:moveTo>
                    <a:pt x="238" y="852"/>
                  </a:moveTo>
                  <a:cubicBezTo>
                    <a:pt x="235" y="853"/>
                    <a:pt x="231" y="856"/>
                    <a:pt x="228" y="853"/>
                  </a:cubicBezTo>
                  <a:cubicBezTo>
                    <a:pt x="232" y="848"/>
                    <a:pt x="234" y="842"/>
                    <a:pt x="244" y="843"/>
                  </a:cubicBezTo>
                  <a:cubicBezTo>
                    <a:pt x="242" y="846"/>
                    <a:pt x="237" y="847"/>
                    <a:pt x="238" y="852"/>
                  </a:cubicBezTo>
                  <a:close/>
                  <a:moveTo>
                    <a:pt x="243" y="950"/>
                  </a:moveTo>
                  <a:cubicBezTo>
                    <a:pt x="244" y="948"/>
                    <a:pt x="245" y="948"/>
                    <a:pt x="245" y="947"/>
                  </a:cubicBezTo>
                  <a:cubicBezTo>
                    <a:pt x="247" y="947"/>
                    <a:pt x="247" y="949"/>
                    <a:pt x="248" y="951"/>
                  </a:cubicBezTo>
                  <a:cubicBezTo>
                    <a:pt x="245" y="951"/>
                    <a:pt x="245" y="949"/>
                    <a:pt x="243" y="950"/>
                  </a:cubicBezTo>
                  <a:close/>
                  <a:moveTo>
                    <a:pt x="270" y="942"/>
                  </a:moveTo>
                  <a:cubicBezTo>
                    <a:pt x="270" y="941"/>
                    <a:pt x="269" y="940"/>
                    <a:pt x="268" y="939"/>
                  </a:cubicBezTo>
                  <a:cubicBezTo>
                    <a:pt x="269" y="939"/>
                    <a:pt x="272" y="939"/>
                    <a:pt x="274" y="939"/>
                  </a:cubicBezTo>
                  <a:cubicBezTo>
                    <a:pt x="275" y="942"/>
                    <a:pt x="272" y="941"/>
                    <a:pt x="270" y="942"/>
                  </a:cubicBezTo>
                  <a:close/>
                  <a:moveTo>
                    <a:pt x="286" y="932"/>
                  </a:moveTo>
                  <a:cubicBezTo>
                    <a:pt x="285" y="935"/>
                    <a:pt x="283" y="932"/>
                    <a:pt x="283" y="929"/>
                  </a:cubicBezTo>
                  <a:cubicBezTo>
                    <a:pt x="285" y="929"/>
                    <a:pt x="285" y="930"/>
                    <a:pt x="287" y="930"/>
                  </a:cubicBezTo>
                  <a:cubicBezTo>
                    <a:pt x="287" y="931"/>
                    <a:pt x="285" y="932"/>
                    <a:pt x="286" y="932"/>
                  </a:cubicBezTo>
                  <a:close/>
                  <a:moveTo>
                    <a:pt x="259" y="1031"/>
                  </a:moveTo>
                  <a:cubicBezTo>
                    <a:pt x="258" y="1031"/>
                    <a:pt x="258" y="1029"/>
                    <a:pt x="257" y="1029"/>
                  </a:cubicBezTo>
                  <a:cubicBezTo>
                    <a:pt x="258" y="1027"/>
                    <a:pt x="260" y="1025"/>
                    <a:pt x="262" y="1025"/>
                  </a:cubicBezTo>
                  <a:cubicBezTo>
                    <a:pt x="264" y="1028"/>
                    <a:pt x="263" y="1031"/>
                    <a:pt x="259" y="1031"/>
                  </a:cubicBezTo>
                  <a:close/>
                  <a:moveTo>
                    <a:pt x="328" y="904"/>
                  </a:moveTo>
                  <a:cubicBezTo>
                    <a:pt x="327" y="906"/>
                    <a:pt x="323" y="906"/>
                    <a:pt x="322" y="908"/>
                  </a:cubicBezTo>
                  <a:cubicBezTo>
                    <a:pt x="320" y="908"/>
                    <a:pt x="321" y="905"/>
                    <a:pt x="319" y="905"/>
                  </a:cubicBezTo>
                  <a:cubicBezTo>
                    <a:pt x="321" y="904"/>
                    <a:pt x="326" y="902"/>
                    <a:pt x="328" y="904"/>
                  </a:cubicBezTo>
                  <a:close/>
                  <a:moveTo>
                    <a:pt x="296" y="923"/>
                  </a:moveTo>
                  <a:cubicBezTo>
                    <a:pt x="293" y="923"/>
                    <a:pt x="296" y="925"/>
                    <a:pt x="294" y="927"/>
                  </a:cubicBezTo>
                  <a:cubicBezTo>
                    <a:pt x="291" y="927"/>
                    <a:pt x="291" y="927"/>
                    <a:pt x="289" y="926"/>
                  </a:cubicBezTo>
                  <a:cubicBezTo>
                    <a:pt x="289" y="922"/>
                    <a:pt x="294" y="920"/>
                    <a:pt x="297" y="923"/>
                  </a:cubicBezTo>
                  <a:cubicBezTo>
                    <a:pt x="297" y="924"/>
                    <a:pt x="296" y="923"/>
                    <a:pt x="296" y="923"/>
                  </a:cubicBezTo>
                  <a:close/>
                  <a:moveTo>
                    <a:pt x="305" y="921"/>
                  </a:moveTo>
                  <a:cubicBezTo>
                    <a:pt x="301" y="921"/>
                    <a:pt x="301" y="921"/>
                    <a:pt x="301" y="921"/>
                  </a:cubicBezTo>
                  <a:cubicBezTo>
                    <a:pt x="302" y="915"/>
                    <a:pt x="297" y="917"/>
                    <a:pt x="296" y="913"/>
                  </a:cubicBezTo>
                  <a:cubicBezTo>
                    <a:pt x="298" y="914"/>
                    <a:pt x="301" y="915"/>
                    <a:pt x="301" y="912"/>
                  </a:cubicBezTo>
                  <a:cubicBezTo>
                    <a:pt x="302" y="911"/>
                    <a:pt x="302" y="912"/>
                    <a:pt x="302" y="913"/>
                  </a:cubicBezTo>
                  <a:cubicBezTo>
                    <a:pt x="302" y="915"/>
                    <a:pt x="307" y="912"/>
                    <a:pt x="308" y="914"/>
                  </a:cubicBezTo>
                  <a:cubicBezTo>
                    <a:pt x="308" y="918"/>
                    <a:pt x="306" y="918"/>
                    <a:pt x="305" y="921"/>
                  </a:cubicBezTo>
                  <a:close/>
                  <a:moveTo>
                    <a:pt x="309" y="908"/>
                  </a:moveTo>
                  <a:cubicBezTo>
                    <a:pt x="308" y="908"/>
                    <a:pt x="308" y="909"/>
                    <a:pt x="308" y="910"/>
                  </a:cubicBezTo>
                  <a:cubicBezTo>
                    <a:pt x="307" y="909"/>
                    <a:pt x="308" y="908"/>
                    <a:pt x="308" y="907"/>
                  </a:cubicBezTo>
                  <a:cubicBezTo>
                    <a:pt x="312" y="907"/>
                    <a:pt x="314" y="910"/>
                    <a:pt x="316" y="913"/>
                  </a:cubicBezTo>
                  <a:cubicBezTo>
                    <a:pt x="315" y="914"/>
                    <a:pt x="313" y="912"/>
                    <a:pt x="312" y="915"/>
                  </a:cubicBezTo>
                  <a:cubicBezTo>
                    <a:pt x="312" y="912"/>
                    <a:pt x="309" y="912"/>
                    <a:pt x="309" y="908"/>
                  </a:cubicBezTo>
                  <a:close/>
                  <a:moveTo>
                    <a:pt x="317" y="967"/>
                  </a:moveTo>
                  <a:cubicBezTo>
                    <a:pt x="315" y="967"/>
                    <a:pt x="318" y="964"/>
                    <a:pt x="317" y="963"/>
                  </a:cubicBezTo>
                  <a:cubicBezTo>
                    <a:pt x="317" y="961"/>
                    <a:pt x="314" y="964"/>
                    <a:pt x="313" y="962"/>
                  </a:cubicBezTo>
                  <a:cubicBezTo>
                    <a:pt x="311" y="951"/>
                    <a:pt x="326" y="950"/>
                    <a:pt x="325" y="959"/>
                  </a:cubicBezTo>
                  <a:cubicBezTo>
                    <a:pt x="329" y="959"/>
                    <a:pt x="329" y="959"/>
                    <a:pt x="329" y="959"/>
                  </a:cubicBezTo>
                  <a:cubicBezTo>
                    <a:pt x="330" y="961"/>
                    <a:pt x="327" y="962"/>
                    <a:pt x="330" y="962"/>
                  </a:cubicBezTo>
                  <a:cubicBezTo>
                    <a:pt x="327" y="965"/>
                    <a:pt x="322" y="967"/>
                    <a:pt x="317" y="967"/>
                  </a:cubicBezTo>
                  <a:close/>
                  <a:moveTo>
                    <a:pt x="478" y="165"/>
                  </a:moveTo>
                  <a:cubicBezTo>
                    <a:pt x="476" y="165"/>
                    <a:pt x="474" y="165"/>
                    <a:pt x="473" y="164"/>
                  </a:cubicBezTo>
                  <a:cubicBezTo>
                    <a:pt x="473" y="159"/>
                    <a:pt x="479" y="159"/>
                    <a:pt x="478" y="165"/>
                  </a:cubicBezTo>
                  <a:close/>
                  <a:moveTo>
                    <a:pt x="470" y="1060"/>
                  </a:moveTo>
                  <a:cubicBezTo>
                    <a:pt x="482" y="1051"/>
                    <a:pt x="496" y="1045"/>
                    <a:pt x="508" y="1036"/>
                  </a:cubicBezTo>
                  <a:cubicBezTo>
                    <a:pt x="509" y="1036"/>
                    <a:pt x="510" y="1037"/>
                    <a:pt x="511" y="1037"/>
                  </a:cubicBezTo>
                  <a:cubicBezTo>
                    <a:pt x="500" y="1048"/>
                    <a:pt x="486" y="1053"/>
                    <a:pt x="470" y="1060"/>
                  </a:cubicBezTo>
                  <a:close/>
                  <a:moveTo>
                    <a:pt x="513" y="981"/>
                  </a:moveTo>
                  <a:cubicBezTo>
                    <a:pt x="513" y="978"/>
                    <a:pt x="513" y="978"/>
                    <a:pt x="513" y="978"/>
                  </a:cubicBezTo>
                  <a:cubicBezTo>
                    <a:pt x="515" y="977"/>
                    <a:pt x="518" y="978"/>
                    <a:pt x="519" y="979"/>
                  </a:cubicBezTo>
                  <a:cubicBezTo>
                    <a:pt x="519" y="984"/>
                    <a:pt x="516" y="981"/>
                    <a:pt x="513" y="981"/>
                  </a:cubicBezTo>
                  <a:close/>
                  <a:moveTo>
                    <a:pt x="539" y="208"/>
                  </a:moveTo>
                  <a:cubicBezTo>
                    <a:pt x="547" y="189"/>
                    <a:pt x="577" y="181"/>
                    <a:pt x="594" y="167"/>
                  </a:cubicBezTo>
                  <a:cubicBezTo>
                    <a:pt x="602" y="161"/>
                    <a:pt x="606" y="151"/>
                    <a:pt x="618" y="156"/>
                  </a:cubicBezTo>
                  <a:cubicBezTo>
                    <a:pt x="618" y="159"/>
                    <a:pt x="619" y="161"/>
                    <a:pt x="622" y="162"/>
                  </a:cubicBezTo>
                  <a:cubicBezTo>
                    <a:pt x="610" y="176"/>
                    <a:pt x="599" y="190"/>
                    <a:pt x="583" y="198"/>
                  </a:cubicBezTo>
                  <a:cubicBezTo>
                    <a:pt x="569" y="203"/>
                    <a:pt x="553" y="206"/>
                    <a:pt x="539" y="208"/>
                  </a:cubicBezTo>
                  <a:close/>
                  <a:moveTo>
                    <a:pt x="557" y="1047"/>
                  </a:moveTo>
                  <a:cubicBezTo>
                    <a:pt x="556" y="1044"/>
                    <a:pt x="563" y="1041"/>
                    <a:pt x="563" y="1046"/>
                  </a:cubicBezTo>
                  <a:cubicBezTo>
                    <a:pt x="561" y="1047"/>
                    <a:pt x="558" y="1049"/>
                    <a:pt x="557" y="1047"/>
                  </a:cubicBezTo>
                  <a:close/>
                  <a:moveTo>
                    <a:pt x="666" y="996"/>
                  </a:moveTo>
                  <a:cubicBezTo>
                    <a:pt x="667" y="998"/>
                    <a:pt x="668" y="999"/>
                    <a:pt x="666" y="1001"/>
                  </a:cubicBezTo>
                  <a:cubicBezTo>
                    <a:pt x="653" y="1002"/>
                    <a:pt x="645" y="1000"/>
                    <a:pt x="637" y="1009"/>
                  </a:cubicBezTo>
                  <a:cubicBezTo>
                    <a:pt x="638" y="1005"/>
                    <a:pt x="634" y="1007"/>
                    <a:pt x="634" y="1005"/>
                  </a:cubicBezTo>
                  <a:cubicBezTo>
                    <a:pt x="629" y="1007"/>
                    <a:pt x="624" y="1009"/>
                    <a:pt x="617" y="1010"/>
                  </a:cubicBezTo>
                  <a:cubicBezTo>
                    <a:pt x="620" y="1014"/>
                    <a:pt x="617" y="1012"/>
                    <a:pt x="615" y="1016"/>
                  </a:cubicBezTo>
                  <a:cubicBezTo>
                    <a:pt x="618" y="1016"/>
                    <a:pt x="618" y="1014"/>
                    <a:pt x="621" y="1015"/>
                  </a:cubicBezTo>
                  <a:cubicBezTo>
                    <a:pt x="621" y="1017"/>
                    <a:pt x="618" y="1016"/>
                    <a:pt x="618" y="1017"/>
                  </a:cubicBezTo>
                  <a:cubicBezTo>
                    <a:pt x="623" y="1020"/>
                    <a:pt x="634" y="1014"/>
                    <a:pt x="642" y="1013"/>
                  </a:cubicBezTo>
                  <a:cubicBezTo>
                    <a:pt x="642" y="1015"/>
                    <a:pt x="641" y="1015"/>
                    <a:pt x="641" y="1017"/>
                  </a:cubicBezTo>
                  <a:cubicBezTo>
                    <a:pt x="634" y="1014"/>
                    <a:pt x="625" y="1022"/>
                    <a:pt x="617" y="1025"/>
                  </a:cubicBezTo>
                  <a:cubicBezTo>
                    <a:pt x="605" y="1019"/>
                    <a:pt x="593" y="1032"/>
                    <a:pt x="582" y="1029"/>
                  </a:cubicBezTo>
                  <a:cubicBezTo>
                    <a:pt x="582" y="1030"/>
                    <a:pt x="584" y="1029"/>
                    <a:pt x="586" y="1030"/>
                  </a:cubicBezTo>
                  <a:cubicBezTo>
                    <a:pt x="583" y="1036"/>
                    <a:pt x="570" y="1033"/>
                    <a:pt x="568" y="1038"/>
                  </a:cubicBezTo>
                  <a:cubicBezTo>
                    <a:pt x="567" y="1033"/>
                    <a:pt x="570" y="1031"/>
                    <a:pt x="573" y="1029"/>
                  </a:cubicBezTo>
                  <a:cubicBezTo>
                    <a:pt x="572" y="1027"/>
                    <a:pt x="570" y="1027"/>
                    <a:pt x="568" y="1027"/>
                  </a:cubicBezTo>
                  <a:cubicBezTo>
                    <a:pt x="572" y="1022"/>
                    <a:pt x="579" y="1022"/>
                    <a:pt x="589" y="1023"/>
                  </a:cubicBezTo>
                  <a:cubicBezTo>
                    <a:pt x="593" y="1018"/>
                    <a:pt x="606" y="1018"/>
                    <a:pt x="611" y="1017"/>
                  </a:cubicBezTo>
                  <a:cubicBezTo>
                    <a:pt x="610" y="1016"/>
                    <a:pt x="609" y="1015"/>
                    <a:pt x="610" y="1013"/>
                  </a:cubicBezTo>
                  <a:cubicBezTo>
                    <a:pt x="599" y="1016"/>
                    <a:pt x="590" y="1019"/>
                    <a:pt x="580" y="1020"/>
                  </a:cubicBezTo>
                  <a:cubicBezTo>
                    <a:pt x="591" y="1013"/>
                    <a:pt x="603" y="1008"/>
                    <a:pt x="621" y="1007"/>
                  </a:cubicBezTo>
                  <a:cubicBezTo>
                    <a:pt x="620" y="1006"/>
                    <a:pt x="619" y="1006"/>
                    <a:pt x="619" y="1005"/>
                  </a:cubicBezTo>
                  <a:cubicBezTo>
                    <a:pt x="615" y="1004"/>
                    <a:pt x="614" y="1007"/>
                    <a:pt x="611" y="1007"/>
                  </a:cubicBezTo>
                  <a:cubicBezTo>
                    <a:pt x="627" y="999"/>
                    <a:pt x="642" y="992"/>
                    <a:pt x="657" y="984"/>
                  </a:cubicBezTo>
                  <a:cubicBezTo>
                    <a:pt x="667" y="989"/>
                    <a:pt x="678" y="977"/>
                    <a:pt x="687" y="978"/>
                  </a:cubicBezTo>
                  <a:cubicBezTo>
                    <a:pt x="688" y="973"/>
                    <a:pt x="691" y="970"/>
                    <a:pt x="698" y="970"/>
                  </a:cubicBezTo>
                  <a:cubicBezTo>
                    <a:pt x="696" y="975"/>
                    <a:pt x="698" y="978"/>
                    <a:pt x="694" y="979"/>
                  </a:cubicBezTo>
                  <a:cubicBezTo>
                    <a:pt x="698" y="983"/>
                    <a:pt x="706" y="976"/>
                    <a:pt x="713" y="977"/>
                  </a:cubicBezTo>
                  <a:cubicBezTo>
                    <a:pt x="698" y="988"/>
                    <a:pt x="679" y="991"/>
                    <a:pt x="666" y="996"/>
                  </a:cubicBezTo>
                  <a:close/>
                  <a:moveTo>
                    <a:pt x="683" y="1085"/>
                  </a:moveTo>
                  <a:cubicBezTo>
                    <a:pt x="682" y="1084"/>
                    <a:pt x="687" y="1080"/>
                    <a:pt x="691" y="1082"/>
                  </a:cubicBezTo>
                  <a:cubicBezTo>
                    <a:pt x="690" y="1087"/>
                    <a:pt x="685" y="1085"/>
                    <a:pt x="683" y="1085"/>
                  </a:cubicBezTo>
                  <a:close/>
                  <a:moveTo>
                    <a:pt x="725" y="940"/>
                  </a:moveTo>
                  <a:cubicBezTo>
                    <a:pt x="728" y="940"/>
                    <a:pt x="729" y="939"/>
                    <a:pt x="732" y="940"/>
                  </a:cubicBezTo>
                  <a:cubicBezTo>
                    <a:pt x="732" y="944"/>
                    <a:pt x="732" y="944"/>
                    <a:pt x="732" y="944"/>
                  </a:cubicBezTo>
                  <a:cubicBezTo>
                    <a:pt x="730" y="947"/>
                    <a:pt x="726" y="942"/>
                    <a:pt x="726" y="947"/>
                  </a:cubicBezTo>
                  <a:cubicBezTo>
                    <a:pt x="724" y="947"/>
                    <a:pt x="726" y="942"/>
                    <a:pt x="725" y="940"/>
                  </a:cubicBezTo>
                  <a:close/>
                  <a:moveTo>
                    <a:pt x="736" y="947"/>
                  </a:moveTo>
                  <a:cubicBezTo>
                    <a:pt x="737" y="952"/>
                    <a:pt x="730" y="950"/>
                    <a:pt x="727" y="952"/>
                  </a:cubicBezTo>
                  <a:cubicBezTo>
                    <a:pt x="728" y="949"/>
                    <a:pt x="731" y="947"/>
                    <a:pt x="736" y="947"/>
                  </a:cubicBezTo>
                  <a:close/>
                  <a:moveTo>
                    <a:pt x="727" y="1030"/>
                  </a:moveTo>
                  <a:cubicBezTo>
                    <a:pt x="724" y="1027"/>
                    <a:pt x="724" y="1032"/>
                    <a:pt x="720" y="1031"/>
                  </a:cubicBezTo>
                  <a:cubicBezTo>
                    <a:pt x="722" y="1029"/>
                    <a:pt x="724" y="1027"/>
                    <a:pt x="728" y="1027"/>
                  </a:cubicBezTo>
                  <a:cubicBezTo>
                    <a:pt x="727" y="1028"/>
                    <a:pt x="727" y="1028"/>
                    <a:pt x="727" y="1030"/>
                  </a:cubicBezTo>
                  <a:close/>
                  <a:moveTo>
                    <a:pt x="759" y="955"/>
                  </a:moveTo>
                  <a:cubicBezTo>
                    <a:pt x="756" y="955"/>
                    <a:pt x="756" y="957"/>
                    <a:pt x="754" y="955"/>
                  </a:cubicBezTo>
                  <a:cubicBezTo>
                    <a:pt x="753" y="957"/>
                    <a:pt x="755" y="957"/>
                    <a:pt x="754" y="960"/>
                  </a:cubicBezTo>
                  <a:cubicBezTo>
                    <a:pt x="747" y="960"/>
                    <a:pt x="739" y="965"/>
                    <a:pt x="737" y="960"/>
                  </a:cubicBezTo>
                  <a:cubicBezTo>
                    <a:pt x="734" y="961"/>
                    <a:pt x="737" y="962"/>
                    <a:pt x="736" y="965"/>
                  </a:cubicBezTo>
                  <a:cubicBezTo>
                    <a:pt x="730" y="971"/>
                    <a:pt x="724" y="967"/>
                    <a:pt x="719" y="965"/>
                  </a:cubicBezTo>
                  <a:cubicBezTo>
                    <a:pt x="720" y="961"/>
                    <a:pt x="727" y="962"/>
                    <a:pt x="726" y="956"/>
                  </a:cubicBezTo>
                  <a:cubicBezTo>
                    <a:pt x="729" y="956"/>
                    <a:pt x="731" y="954"/>
                    <a:pt x="734" y="953"/>
                  </a:cubicBezTo>
                  <a:cubicBezTo>
                    <a:pt x="732" y="957"/>
                    <a:pt x="736" y="955"/>
                    <a:pt x="736" y="958"/>
                  </a:cubicBezTo>
                  <a:cubicBezTo>
                    <a:pt x="743" y="954"/>
                    <a:pt x="749" y="950"/>
                    <a:pt x="761" y="951"/>
                  </a:cubicBezTo>
                  <a:cubicBezTo>
                    <a:pt x="760" y="952"/>
                    <a:pt x="758" y="952"/>
                    <a:pt x="759" y="955"/>
                  </a:cubicBezTo>
                  <a:close/>
                  <a:moveTo>
                    <a:pt x="764" y="952"/>
                  </a:moveTo>
                  <a:cubicBezTo>
                    <a:pt x="765" y="950"/>
                    <a:pt x="765" y="947"/>
                    <a:pt x="769" y="948"/>
                  </a:cubicBezTo>
                  <a:cubicBezTo>
                    <a:pt x="769" y="951"/>
                    <a:pt x="767" y="952"/>
                    <a:pt x="764" y="952"/>
                  </a:cubicBezTo>
                  <a:close/>
                  <a:moveTo>
                    <a:pt x="770" y="948"/>
                  </a:moveTo>
                  <a:cubicBezTo>
                    <a:pt x="770" y="942"/>
                    <a:pt x="779" y="947"/>
                    <a:pt x="778" y="943"/>
                  </a:cubicBezTo>
                  <a:cubicBezTo>
                    <a:pt x="782" y="945"/>
                    <a:pt x="774" y="948"/>
                    <a:pt x="770" y="948"/>
                  </a:cubicBezTo>
                  <a:close/>
                  <a:moveTo>
                    <a:pt x="792" y="158"/>
                  </a:moveTo>
                  <a:cubicBezTo>
                    <a:pt x="787" y="161"/>
                    <a:pt x="782" y="156"/>
                    <a:pt x="777" y="158"/>
                  </a:cubicBezTo>
                  <a:cubicBezTo>
                    <a:pt x="781" y="157"/>
                    <a:pt x="784" y="147"/>
                    <a:pt x="792" y="147"/>
                  </a:cubicBezTo>
                  <a:cubicBezTo>
                    <a:pt x="795" y="149"/>
                    <a:pt x="793" y="155"/>
                    <a:pt x="792" y="158"/>
                  </a:cubicBezTo>
                  <a:close/>
                  <a:moveTo>
                    <a:pt x="807" y="821"/>
                  </a:moveTo>
                  <a:cubicBezTo>
                    <a:pt x="803" y="821"/>
                    <a:pt x="802" y="820"/>
                    <a:pt x="800" y="819"/>
                  </a:cubicBezTo>
                  <a:cubicBezTo>
                    <a:pt x="800" y="818"/>
                    <a:pt x="801" y="818"/>
                    <a:pt x="801" y="819"/>
                  </a:cubicBezTo>
                  <a:cubicBezTo>
                    <a:pt x="804" y="819"/>
                    <a:pt x="803" y="816"/>
                    <a:pt x="806" y="816"/>
                  </a:cubicBezTo>
                  <a:cubicBezTo>
                    <a:pt x="806" y="813"/>
                    <a:pt x="805" y="813"/>
                    <a:pt x="805" y="810"/>
                  </a:cubicBezTo>
                  <a:cubicBezTo>
                    <a:pt x="808" y="809"/>
                    <a:pt x="811" y="808"/>
                    <a:pt x="809" y="804"/>
                  </a:cubicBezTo>
                  <a:cubicBezTo>
                    <a:pt x="812" y="802"/>
                    <a:pt x="815" y="802"/>
                    <a:pt x="817" y="800"/>
                  </a:cubicBezTo>
                  <a:cubicBezTo>
                    <a:pt x="816" y="799"/>
                    <a:pt x="815" y="798"/>
                    <a:pt x="816" y="795"/>
                  </a:cubicBezTo>
                  <a:cubicBezTo>
                    <a:pt x="818" y="795"/>
                    <a:pt x="819" y="796"/>
                    <a:pt x="819" y="798"/>
                  </a:cubicBezTo>
                  <a:cubicBezTo>
                    <a:pt x="820" y="798"/>
                    <a:pt x="820" y="796"/>
                    <a:pt x="822" y="796"/>
                  </a:cubicBezTo>
                  <a:cubicBezTo>
                    <a:pt x="821" y="794"/>
                    <a:pt x="820" y="792"/>
                    <a:pt x="821" y="789"/>
                  </a:cubicBezTo>
                  <a:cubicBezTo>
                    <a:pt x="827" y="789"/>
                    <a:pt x="828" y="788"/>
                    <a:pt x="831" y="791"/>
                  </a:cubicBezTo>
                  <a:cubicBezTo>
                    <a:pt x="830" y="795"/>
                    <a:pt x="827" y="797"/>
                    <a:pt x="825" y="800"/>
                  </a:cubicBezTo>
                  <a:cubicBezTo>
                    <a:pt x="825" y="802"/>
                    <a:pt x="828" y="801"/>
                    <a:pt x="827" y="804"/>
                  </a:cubicBezTo>
                  <a:cubicBezTo>
                    <a:pt x="830" y="803"/>
                    <a:pt x="830" y="798"/>
                    <a:pt x="834" y="798"/>
                  </a:cubicBezTo>
                  <a:cubicBezTo>
                    <a:pt x="828" y="809"/>
                    <a:pt x="815" y="812"/>
                    <a:pt x="807" y="821"/>
                  </a:cubicBezTo>
                  <a:close/>
                  <a:moveTo>
                    <a:pt x="833" y="931"/>
                  </a:moveTo>
                  <a:cubicBezTo>
                    <a:pt x="834" y="930"/>
                    <a:pt x="836" y="929"/>
                    <a:pt x="836" y="927"/>
                  </a:cubicBezTo>
                  <a:cubicBezTo>
                    <a:pt x="837" y="927"/>
                    <a:pt x="838" y="928"/>
                    <a:pt x="839" y="928"/>
                  </a:cubicBezTo>
                  <a:cubicBezTo>
                    <a:pt x="839" y="931"/>
                    <a:pt x="835" y="933"/>
                    <a:pt x="833" y="931"/>
                  </a:cubicBezTo>
                  <a:close/>
                  <a:moveTo>
                    <a:pt x="825" y="917"/>
                  </a:moveTo>
                  <a:cubicBezTo>
                    <a:pt x="827" y="913"/>
                    <a:pt x="831" y="911"/>
                    <a:pt x="839" y="912"/>
                  </a:cubicBezTo>
                  <a:cubicBezTo>
                    <a:pt x="837" y="918"/>
                    <a:pt x="830" y="918"/>
                    <a:pt x="825" y="917"/>
                  </a:cubicBezTo>
                  <a:close/>
                  <a:moveTo>
                    <a:pt x="842" y="927"/>
                  </a:moveTo>
                  <a:cubicBezTo>
                    <a:pt x="842" y="925"/>
                    <a:pt x="843" y="924"/>
                    <a:pt x="843" y="923"/>
                  </a:cubicBezTo>
                  <a:cubicBezTo>
                    <a:pt x="847" y="923"/>
                    <a:pt x="846" y="928"/>
                    <a:pt x="842" y="927"/>
                  </a:cubicBezTo>
                  <a:close/>
                  <a:moveTo>
                    <a:pt x="1212" y="837"/>
                  </a:moveTo>
                  <a:cubicBezTo>
                    <a:pt x="1209" y="840"/>
                    <a:pt x="1207" y="844"/>
                    <a:pt x="1202" y="844"/>
                  </a:cubicBezTo>
                  <a:cubicBezTo>
                    <a:pt x="1206" y="842"/>
                    <a:pt x="1207" y="838"/>
                    <a:pt x="1212" y="837"/>
                  </a:cubicBezTo>
                  <a:close/>
                  <a:moveTo>
                    <a:pt x="1168" y="859"/>
                  </a:moveTo>
                  <a:cubicBezTo>
                    <a:pt x="1168" y="863"/>
                    <a:pt x="1163" y="862"/>
                    <a:pt x="1160" y="863"/>
                  </a:cubicBezTo>
                  <a:cubicBezTo>
                    <a:pt x="1162" y="861"/>
                    <a:pt x="1164" y="859"/>
                    <a:pt x="1168" y="859"/>
                  </a:cubicBezTo>
                  <a:close/>
                  <a:moveTo>
                    <a:pt x="1156" y="828"/>
                  </a:moveTo>
                  <a:cubicBezTo>
                    <a:pt x="1158" y="828"/>
                    <a:pt x="1158" y="831"/>
                    <a:pt x="1157" y="833"/>
                  </a:cubicBezTo>
                  <a:cubicBezTo>
                    <a:pt x="1154" y="833"/>
                    <a:pt x="1154" y="829"/>
                    <a:pt x="1156" y="828"/>
                  </a:cubicBezTo>
                  <a:close/>
                  <a:moveTo>
                    <a:pt x="1189" y="759"/>
                  </a:moveTo>
                  <a:cubicBezTo>
                    <a:pt x="1192" y="759"/>
                    <a:pt x="1192" y="759"/>
                    <a:pt x="1192" y="759"/>
                  </a:cubicBezTo>
                  <a:cubicBezTo>
                    <a:pt x="1193" y="764"/>
                    <a:pt x="1187" y="764"/>
                    <a:pt x="1189" y="759"/>
                  </a:cubicBezTo>
                  <a:close/>
                  <a:moveTo>
                    <a:pt x="1193" y="775"/>
                  </a:moveTo>
                  <a:cubicBezTo>
                    <a:pt x="1193" y="776"/>
                    <a:pt x="1192" y="777"/>
                    <a:pt x="1192" y="779"/>
                  </a:cubicBezTo>
                  <a:cubicBezTo>
                    <a:pt x="1189" y="778"/>
                    <a:pt x="1189" y="781"/>
                    <a:pt x="1187" y="779"/>
                  </a:cubicBezTo>
                  <a:cubicBezTo>
                    <a:pt x="1186" y="775"/>
                    <a:pt x="1191" y="776"/>
                    <a:pt x="1193" y="775"/>
                  </a:cubicBezTo>
                  <a:close/>
                  <a:moveTo>
                    <a:pt x="1155" y="784"/>
                  </a:moveTo>
                  <a:cubicBezTo>
                    <a:pt x="1153" y="780"/>
                    <a:pt x="1156" y="773"/>
                    <a:pt x="1162" y="773"/>
                  </a:cubicBezTo>
                  <a:cubicBezTo>
                    <a:pt x="1159" y="777"/>
                    <a:pt x="1159" y="783"/>
                    <a:pt x="1155" y="784"/>
                  </a:cubicBezTo>
                  <a:close/>
                  <a:moveTo>
                    <a:pt x="1165" y="754"/>
                  </a:moveTo>
                  <a:cubicBezTo>
                    <a:pt x="1167" y="752"/>
                    <a:pt x="1171" y="750"/>
                    <a:pt x="1175" y="750"/>
                  </a:cubicBezTo>
                  <a:cubicBezTo>
                    <a:pt x="1175" y="751"/>
                    <a:pt x="1175" y="753"/>
                    <a:pt x="1176" y="753"/>
                  </a:cubicBezTo>
                  <a:cubicBezTo>
                    <a:pt x="1172" y="757"/>
                    <a:pt x="1167" y="760"/>
                    <a:pt x="1161" y="762"/>
                  </a:cubicBezTo>
                  <a:cubicBezTo>
                    <a:pt x="1161" y="764"/>
                    <a:pt x="1162" y="764"/>
                    <a:pt x="1162" y="766"/>
                  </a:cubicBezTo>
                  <a:cubicBezTo>
                    <a:pt x="1158" y="768"/>
                    <a:pt x="1154" y="772"/>
                    <a:pt x="1147" y="772"/>
                  </a:cubicBezTo>
                  <a:cubicBezTo>
                    <a:pt x="1146" y="767"/>
                    <a:pt x="1146" y="765"/>
                    <a:pt x="1145" y="761"/>
                  </a:cubicBezTo>
                  <a:cubicBezTo>
                    <a:pt x="1148" y="756"/>
                    <a:pt x="1160" y="741"/>
                    <a:pt x="1165" y="754"/>
                  </a:cubicBezTo>
                  <a:close/>
                  <a:moveTo>
                    <a:pt x="1145" y="668"/>
                  </a:moveTo>
                  <a:cubicBezTo>
                    <a:pt x="1145" y="669"/>
                    <a:pt x="1144" y="676"/>
                    <a:pt x="1140" y="677"/>
                  </a:cubicBezTo>
                  <a:cubicBezTo>
                    <a:pt x="1141" y="674"/>
                    <a:pt x="1139" y="672"/>
                    <a:pt x="1139" y="670"/>
                  </a:cubicBezTo>
                  <a:cubicBezTo>
                    <a:pt x="1141" y="668"/>
                    <a:pt x="1143" y="670"/>
                    <a:pt x="1145" y="668"/>
                  </a:cubicBezTo>
                  <a:close/>
                  <a:moveTo>
                    <a:pt x="1036" y="490"/>
                  </a:moveTo>
                  <a:cubicBezTo>
                    <a:pt x="1038" y="489"/>
                    <a:pt x="1037" y="493"/>
                    <a:pt x="1040" y="492"/>
                  </a:cubicBezTo>
                  <a:cubicBezTo>
                    <a:pt x="1040" y="495"/>
                    <a:pt x="1038" y="495"/>
                    <a:pt x="1035" y="495"/>
                  </a:cubicBezTo>
                  <a:cubicBezTo>
                    <a:pt x="1035" y="493"/>
                    <a:pt x="1035" y="491"/>
                    <a:pt x="1036" y="490"/>
                  </a:cubicBezTo>
                  <a:close/>
                  <a:moveTo>
                    <a:pt x="1022" y="489"/>
                  </a:moveTo>
                  <a:cubicBezTo>
                    <a:pt x="1026" y="489"/>
                    <a:pt x="1027" y="493"/>
                    <a:pt x="1031" y="493"/>
                  </a:cubicBezTo>
                  <a:cubicBezTo>
                    <a:pt x="1028" y="497"/>
                    <a:pt x="1032" y="497"/>
                    <a:pt x="1029" y="501"/>
                  </a:cubicBezTo>
                  <a:cubicBezTo>
                    <a:pt x="1026" y="501"/>
                    <a:pt x="1022" y="502"/>
                    <a:pt x="1022" y="499"/>
                  </a:cubicBezTo>
                  <a:cubicBezTo>
                    <a:pt x="1022" y="501"/>
                    <a:pt x="1018" y="504"/>
                    <a:pt x="1015" y="505"/>
                  </a:cubicBezTo>
                  <a:cubicBezTo>
                    <a:pt x="1015" y="503"/>
                    <a:pt x="1017" y="501"/>
                    <a:pt x="1014" y="500"/>
                  </a:cubicBezTo>
                  <a:cubicBezTo>
                    <a:pt x="1015" y="495"/>
                    <a:pt x="1021" y="495"/>
                    <a:pt x="1022" y="489"/>
                  </a:cubicBezTo>
                  <a:close/>
                  <a:moveTo>
                    <a:pt x="1019" y="562"/>
                  </a:moveTo>
                  <a:cubicBezTo>
                    <a:pt x="1020" y="566"/>
                    <a:pt x="1011" y="565"/>
                    <a:pt x="1014" y="567"/>
                  </a:cubicBezTo>
                  <a:cubicBezTo>
                    <a:pt x="1013" y="568"/>
                    <a:pt x="1010" y="568"/>
                    <a:pt x="1008" y="569"/>
                  </a:cubicBezTo>
                  <a:cubicBezTo>
                    <a:pt x="1010" y="564"/>
                    <a:pt x="1016" y="565"/>
                    <a:pt x="1019" y="562"/>
                  </a:cubicBezTo>
                  <a:close/>
                  <a:moveTo>
                    <a:pt x="1011" y="730"/>
                  </a:moveTo>
                  <a:cubicBezTo>
                    <a:pt x="1017" y="732"/>
                    <a:pt x="1019" y="728"/>
                    <a:pt x="1023" y="728"/>
                  </a:cubicBezTo>
                  <a:cubicBezTo>
                    <a:pt x="1023" y="733"/>
                    <a:pt x="1023" y="733"/>
                    <a:pt x="1023" y="733"/>
                  </a:cubicBezTo>
                  <a:cubicBezTo>
                    <a:pt x="1019" y="736"/>
                    <a:pt x="1016" y="738"/>
                    <a:pt x="1012" y="740"/>
                  </a:cubicBezTo>
                  <a:cubicBezTo>
                    <a:pt x="1010" y="739"/>
                    <a:pt x="1012" y="739"/>
                    <a:pt x="1014" y="739"/>
                  </a:cubicBezTo>
                  <a:cubicBezTo>
                    <a:pt x="1011" y="736"/>
                    <a:pt x="1011" y="735"/>
                    <a:pt x="1011" y="730"/>
                  </a:cubicBezTo>
                  <a:close/>
                  <a:moveTo>
                    <a:pt x="997" y="716"/>
                  </a:moveTo>
                  <a:cubicBezTo>
                    <a:pt x="1001" y="716"/>
                    <a:pt x="1002" y="713"/>
                    <a:pt x="1005" y="714"/>
                  </a:cubicBezTo>
                  <a:cubicBezTo>
                    <a:pt x="1005" y="719"/>
                    <a:pt x="1010" y="718"/>
                    <a:pt x="1013" y="720"/>
                  </a:cubicBezTo>
                  <a:cubicBezTo>
                    <a:pt x="1013" y="724"/>
                    <a:pt x="1010" y="723"/>
                    <a:pt x="1008" y="725"/>
                  </a:cubicBezTo>
                  <a:cubicBezTo>
                    <a:pt x="1007" y="725"/>
                    <a:pt x="1006" y="723"/>
                    <a:pt x="1006" y="721"/>
                  </a:cubicBezTo>
                  <a:cubicBezTo>
                    <a:pt x="1003" y="723"/>
                    <a:pt x="1002" y="726"/>
                    <a:pt x="998" y="727"/>
                  </a:cubicBezTo>
                  <a:cubicBezTo>
                    <a:pt x="998" y="724"/>
                    <a:pt x="1003" y="723"/>
                    <a:pt x="1001" y="720"/>
                  </a:cubicBezTo>
                  <a:cubicBezTo>
                    <a:pt x="1000" y="720"/>
                    <a:pt x="1000" y="722"/>
                    <a:pt x="1000" y="723"/>
                  </a:cubicBezTo>
                  <a:cubicBezTo>
                    <a:pt x="995" y="722"/>
                    <a:pt x="997" y="720"/>
                    <a:pt x="997" y="716"/>
                  </a:cubicBezTo>
                  <a:close/>
                  <a:moveTo>
                    <a:pt x="1000" y="751"/>
                  </a:moveTo>
                  <a:cubicBezTo>
                    <a:pt x="998" y="750"/>
                    <a:pt x="998" y="747"/>
                    <a:pt x="996" y="745"/>
                  </a:cubicBezTo>
                  <a:cubicBezTo>
                    <a:pt x="999" y="743"/>
                    <a:pt x="1003" y="748"/>
                    <a:pt x="1000" y="751"/>
                  </a:cubicBezTo>
                  <a:close/>
                  <a:moveTo>
                    <a:pt x="997" y="800"/>
                  </a:moveTo>
                  <a:cubicBezTo>
                    <a:pt x="997" y="802"/>
                    <a:pt x="997" y="802"/>
                    <a:pt x="997" y="802"/>
                  </a:cubicBezTo>
                  <a:cubicBezTo>
                    <a:pt x="995" y="802"/>
                    <a:pt x="995" y="804"/>
                    <a:pt x="994" y="802"/>
                  </a:cubicBezTo>
                  <a:cubicBezTo>
                    <a:pt x="994" y="800"/>
                    <a:pt x="994" y="800"/>
                    <a:pt x="994" y="800"/>
                  </a:cubicBezTo>
                  <a:cubicBezTo>
                    <a:pt x="995" y="799"/>
                    <a:pt x="995" y="800"/>
                    <a:pt x="997" y="800"/>
                  </a:cubicBezTo>
                  <a:close/>
                  <a:moveTo>
                    <a:pt x="994" y="743"/>
                  </a:moveTo>
                  <a:cubicBezTo>
                    <a:pt x="994" y="747"/>
                    <a:pt x="990" y="747"/>
                    <a:pt x="987" y="748"/>
                  </a:cubicBezTo>
                  <a:cubicBezTo>
                    <a:pt x="988" y="743"/>
                    <a:pt x="991" y="744"/>
                    <a:pt x="994" y="743"/>
                  </a:cubicBezTo>
                  <a:close/>
                  <a:moveTo>
                    <a:pt x="991" y="494"/>
                  </a:moveTo>
                  <a:cubicBezTo>
                    <a:pt x="989" y="496"/>
                    <a:pt x="989" y="499"/>
                    <a:pt x="985" y="498"/>
                  </a:cubicBezTo>
                  <a:cubicBezTo>
                    <a:pt x="987" y="496"/>
                    <a:pt x="987" y="494"/>
                    <a:pt x="991" y="494"/>
                  </a:cubicBezTo>
                  <a:close/>
                  <a:moveTo>
                    <a:pt x="990" y="534"/>
                  </a:moveTo>
                  <a:cubicBezTo>
                    <a:pt x="989" y="538"/>
                    <a:pt x="986" y="539"/>
                    <a:pt x="983" y="540"/>
                  </a:cubicBezTo>
                  <a:cubicBezTo>
                    <a:pt x="983" y="539"/>
                    <a:pt x="982" y="538"/>
                    <a:pt x="981" y="538"/>
                  </a:cubicBezTo>
                  <a:cubicBezTo>
                    <a:pt x="982" y="536"/>
                    <a:pt x="987" y="533"/>
                    <a:pt x="990" y="534"/>
                  </a:cubicBezTo>
                  <a:close/>
                  <a:moveTo>
                    <a:pt x="971" y="775"/>
                  </a:moveTo>
                  <a:cubicBezTo>
                    <a:pt x="970" y="778"/>
                    <a:pt x="968" y="777"/>
                    <a:pt x="966" y="777"/>
                  </a:cubicBezTo>
                  <a:cubicBezTo>
                    <a:pt x="966" y="775"/>
                    <a:pt x="968" y="775"/>
                    <a:pt x="971" y="775"/>
                  </a:cubicBezTo>
                  <a:close/>
                  <a:moveTo>
                    <a:pt x="969" y="724"/>
                  </a:moveTo>
                  <a:cubicBezTo>
                    <a:pt x="967" y="727"/>
                    <a:pt x="963" y="731"/>
                    <a:pt x="965" y="735"/>
                  </a:cubicBezTo>
                  <a:cubicBezTo>
                    <a:pt x="963" y="735"/>
                    <a:pt x="960" y="741"/>
                    <a:pt x="955" y="741"/>
                  </a:cubicBezTo>
                  <a:cubicBezTo>
                    <a:pt x="955" y="739"/>
                    <a:pt x="956" y="735"/>
                    <a:pt x="960" y="733"/>
                  </a:cubicBezTo>
                  <a:cubicBezTo>
                    <a:pt x="960" y="731"/>
                    <a:pt x="958" y="731"/>
                    <a:pt x="956" y="730"/>
                  </a:cubicBezTo>
                  <a:cubicBezTo>
                    <a:pt x="957" y="723"/>
                    <a:pt x="964" y="724"/>
                    <a:pt x="969" y="724"/>
                  </a:cubicBezTo>
                  <a:close/>
                  <a:moveTo>
                    <a:pt x="961" y="751"/>
                  </a:moveTo>
                  <a:cubicBezTo>
                    <a:pt x="959" y="751"/>
                    <a:pt x="959" y="749"/>
                    <a:pt x="956" y="750"/>
                  </a:cubicBezTo>
                  <a:cubicBezTo>
                    <a:pt x="957" y="747"/>
                    <a:pt x="961" y="746"/>
                    <a:pt x="964" y="745"/>
                  </a:cubicBezTo>
                  <a:cubicBezTo>
                    <a:pt x="965" y="749"/>
                    <a:pt x="962" y="749"/>
                    <a:pt x="961" y="751"/>
                  </a:cubicBezTo>
                  <a:close/>
                  <a:moveTo>
                    <a:pt x="932" y="784"/>
                  </a:moveTo>
                  <a:cubicBezTo>
                    <a:pt x="933" y="782"/>
                    <a:pt x="934" y="776"/>
                    <a:pt x="931" y="775"/>
                  </a:cubicBezTo>
                  <a:cubicBezTo>
                    <a:pt x="933" y="773"/>
                    <a:pt x="934" y="771"/>
                    <a:pt x="938" y="770"/>
                  </a:cubicBezTo>
                  <a:cubicBezTo>
                    <a:pt x="938" y="773"/>
                    <a:pt x="937" y="774"/>
                    <a:pt x="936" y="774"/>
                  </a:cubicBezTo>
                  <a:cubicBezTo>
                    <a:pt x="938" y="777"/>
                    <a:pt x="943" y="778"/>
                    <a:pt x="944" y="782"/>
                  </a:cubicBezTo>
                  <a:cubicBezTo>
                    <a:pt x="946" y="780"/>
                    <a:pt x="950" y="777"/>
                    <a:pt x="953" y="780"/>
                  </a:cubicBezTo>
                  <a:cubicBezTo>
                    <a:pt x="952" y="788"/>
                    <a:pt x="943" y="787"/>
                    <a:pt x="939" y="791"/>
                  </a:cubicBezTo>
                  <a:cubicBezTo>
                    <a:pt x="936" y="791"/>
                    <a:pt x="934" y="790"/>
                    <a:pt x="933" y="789"/>
                  </a:cubicBezTo>
                  <a:cubicBezTo>
                    <a:pt x="933" y="786"/>
                    <a:pt x="938" y="787"/>
                    <a:pt x="938" y="784"/>
                  </a:cubicBezTo>
                  <a:cubicBezTo>
                    <a:pt x="937" y="782"/>
                    <a:pt x="935" y="786"/>
                    <a:pt x="932" y="784"/>
                  </a:cubicBezTo>
                  <a:close/>
                  <a:moveTo>
                    <a:pt x="932" y="742"/>
                  </a:moveTo>
                  <a:cubicBezTo>
                    <a:pt x="936" y="741"/>
                    <a:pt x="934" y="747"/>
                    <a:pt x="933" y="747"/>
                  </a:cubicBezTo>
                  <a:cubicBezTo>
                    <a:pt x="931" y="747"/>
                    <a:pt x="933" y="743"/>
                    <a:pt x="932" y="742"/>
                  </a:cubicBezTo>
                  <a:close/>
                  <a:moveTo>
                    <a:pt x="950" y="519"/>
                  </a:moveTo>
                  <a:cubicBezTo>
                    <a:pt x="948" y="519"/>
                    <a:pt x="948" y="519"/>
                    <a:pt x="948" y="519"/>
                  </a:cubicBezTo>
                  <a:cubicBezTo>
                    <a:pt x="948" y="519"/>
                    <a:pt x="948" y="520"/>
                    <a:pt x="949" y="520"/>
                  </a:cubicBezTo>
                  <a:cubicBezTo>
                    <a:pt x="948" y="522"/>
                    <a:pt x="945" y="518"/>
                    <a:pt x="945" y="517"/>
                  </a:cubicBezTo>
                  <a:cubicBezTo>
                    <a:pt x="946" y="515"/>
                    <a:pt x="951" y="515"/>
                    <a:pt x="950" y="519"/>
                  </a:cubicBezTo>
                  <a:close/>
                  <a:moveTo>
                    <a:pt x="952" y="550"/>
                  </a:moveTo>
                  <a:cubicBezTo>
                    <a:pt x="954" y="553"/>
                    <a:pt x="946" y="553"/>
                    <a:pt x="948" y="550"/>
                  </a:cubicBezTo>
                  <a:cubicBezTo>
                    <a:pt x="948" y="550"/>
                    <a:pt x="952" y="548"/>
                    <a:pt x="952" y="550"/>
                  </a:cubicBezTo>
                  <a:close/>
                  <a:moveTo>
                    <a:pt x="949" y="732"/>
                  </a:moveTo>
                  <a:cubicBezTo>
                    <a:pt x="949" y="731"/>
                    <a:pt x="950" y="730"/>
                    <a:pt x="950" y="729"/>
                  </a:cubicBezTo>
                  <a:cubicBezTo>
                    <a:pt x="953" y="728"/>
                    <a:pt x="953" y="730"/>
                    <a:pt x="953" y="732"/>
                  </a:cubicBezTo>
                  <a:lnTo>
                    <a:pt x="949" y="732"/>
                  </a:lnTo>
                  <a:close/>
                  <a:moveTo>
                    <a:pt x="949" y="709"/>
                  </a:moveTo>
                  <a:cubicBezTo>
                    <a:pt x="949" y="707"/>
                    <a:pt x="948" y="706"/>
                    <a:pt x="948" y="707"/>
                  </a:cubicBezTo>
                  <a:cubicBezTo>
                    <a:pt x="946" y="703"/>
                    <a:pt x="957" y="702"/>
                    <a:pt x="960" y="704"/>
                  </a:cubicBezTo>
                  <a:cubicBezTo>
                    <a:pt x="957" y="707"/>
                    <a:pt x="954" y="709"/>
                    <a:pt x="949" y="709"/>
                  </a:cubicBezTo>
                  <a:close/>
                  <a:moveTo>
                    <a:pt x="946" y="472"/>
                  </a:moveTo>
                  <a:cubicBezTo>
                    <a:pt x="951" y="469"/>
                    <a:pt x="956" y="466"/>
                    <a:pt x="961" y="464"/>
                  </a:cubicBezTo>
                  <a:cubicBezTo>
                    <a:pt x="962" y="466"/>
                    <a:pt x="964" y="469"/>
                    <a:pt x="966" y="469"/>
                  </a:cubicBezTo>
                  <a:cubicBezTo>
                    <a:pt x="966" y="472"/>
                    <a:pt x="963" y="473"/>
                    <a:pt x="961" y="475"/>
                  </a:cubicBezTo>
                  <a:cubicBezTo>
                    <a:pt x="962" y="477"/>
                    <a:pt x="967" y="473"/>
                    <a:pt x="966" y="478"/>
                  </a:cubicBezTo>
                  <a:cubicBezTo>
                    <a:pt x="970" y="477"/>
                    <a:pt x="969" y="476"/>
                    <a:pt x="972" y="476"/>
                  </a:cubicBezTo>
                  <a:cubicBezTo>
                    <a:pt x="972" y="477"/>
                    <a:pt x="973" y="478"/>
                    <a:pt x="973" y="478"/>
                  </a:cubicBezTo>
                  <a:cubicBezTo>
                    <a:pt x="970" y="481"/>
                    <a:pt x="965" y="483"/>
                    <a:pt x="964" y="489"/>
                  </a:cubicBezTo>
                  <a:cubicBezTo>
                    <a:pt x="955" y="488"/>
                    <a:pt x="958" y="500"/>
                    <a:pt x="951" y="502"/>
                  </a:cubicBezTo>
                  <a:cubicBezTo>
                    <a:pt x="952" y="503"/>
                    <a:pt x="952" y="504"/>
                    <a:pt x="952" y="506"/>
                  </a:cubicBezTo>
                  <a:cubicBezTo>
                    <a:pt x="958" y="504"/>
                    <a:pt x="964" y="497"/>
                    <a:pt x="970" y="498"/>
                  </a:cubicBezTo>
                  <a:cubicBezTo>
                    <a:pt x="970" y="505"/>
                    <a:pt x="965" y="501"/>
                    <a:pt x="965" y="507"/>
                  </a:cubicBezTo>
                  <a:cubicBezTo>
                    <a:pt x="964" y="506"/>
                    <a:pt x="965" y="505"/>
                    <a:pt x="963" y="505"/>
                  </a:cubicBezTo>
                  <a:cubicBezTo>
                    <a:pt x="959" y="507"/>
                    <a:pt x="963" y="516"/>
                    <a:pt x="955" y="516"/>
                  </a:cubicBezTo>
                  <a:cubicBezTo>
                    <a:pt x="955" y="510"/>
                    <a:pt x="954" y="514"/>
                    <a:pt x="952" y="509"/>
                  </a:cubicBezTo>
                  <a:cubicBezTo>
                    <a:pt x="950" y="509"/>
                    <a:pt x="951" y="512"/>
                    <a:pt x="949" y="511"/>
                  </a:cubicBezTo>
                  <a:cubicBezTo>
                    <a:pt x="948" y="507"/>
                    <a:pt x="953" y="506"/>
                    <a:pt x="950" y="504"/>
                  </a:cubicBezTo>
                  <a:cubicBezTo>
                    <a:pt x="948" y="503"/>
                    <a:pt x="937" y="502"/>
                    <a:pt x="941" y="494"/>
                  </a:cubicBezTo>
                  <a:cubicBezTo>
                    <a:pt x="943" y="493"/>
                    <a:pt x="944" y="496"/>
                    <a:pt x="946" y="494"/>
                  </a:cubicBezTo>
                  <a:cubicBezTo>
                    <a:pt x="946" y="492"/>
                    <a:pt x="944" y="492"/>
                    <a:pt x="941" y="492"/>
                  </a:cubicBezTo>
                  <a:cubicBezTo>
                    <a:pt x="943" y="488"/>
                    <a:pt x="944" y="485"/>
                    <a:pt x="939" y="484"/>
                  </a:cubicBezTo>
                  <a:cubicBezTo>
                    <a:pt x="940" y="478"/>
                    <a:pt x="945" y="478"/>
                    <a:pt x="946" y="472"/>
                  </a:cubicBezTo>
                  <a:close/>
                  <a:moveTo>
                    <a:pt x="933" y="152"/>
                  </a:moveTo>
                  <a:cubicBezTo>
                    <a:pt x="941" y="148"/>
                    <a:pt x="947" y="142"/>
                    <a:pt x="959" y="145"/>
                  </a:cubicBezTo>
                  <a:cubicBezTo>
                    <a:pt x="958" y="148"/>
                    <a:pt x="960" y="149"/>
                    <a:pt x="960" y="151"/>
                  </a:cubicBezTo>
                  <a:cubicBezTo>
                    <a:pt x="951" y="156"/>
                    <a:pt x="940" y="153"/>
                    <a:pt x="932" y="159"/>
                  </a:cubicBezTo>
                  <a:cubicBezTo>
                    <a:pt x="933" y="155"/>
                    <a:pt x="936" y="156"/>
                    <a:pt x="933" y="152"/>
                  </a:cubicBezTo>
                  <a:close/>
                  <a:moveTo>
                    <a:pt x="938" y="189"/>
                  </a:moveTo>
                  <a:cubicBezTo>
                    <a:pt x="929" y="190"/>
                    <a:pt x="924" y="197"/>
                    <a:pt x="915" y="200"/>
                  </a:cubicBezTo>
                  <a:cubicBezTo>
                    <a:pt x="920" y="194"/>
                    <a:pt x="928" y="187"/>
                    <a:pt x="938" y="189"/>
                  </a:cubicBezTo>
                  <a:close/>
                  <a:moveTo>
                    <a:pt x="911" y="762"/>
                  </a:moveTo>
                  <a:cubicBezTo>
                    <a:pt x="911" y="755"/>
                    <a:pt x="917" y="760"/>
                    <a:pt x="917" y="753"/>
                  </a:cubicBezTo>
                  <a:cubicBezTo>
                    <a:pt x="920" y="756"/>
                    <a:pt x="922" y="749"/>
                    <a:pt x="927" y="753"/>
                  </a:cubicBezTo>
                  <a:cubicBezTo>
                    <a:pt x="926" y="759"/>
                    <a:pt x="920" y="763"/>
                    <a:pt x="914" y="761"/>
                  </a:cubicBezTo>
                  <a:cubicBezTo>
                    <a:pt x="917" y="763"/>
                    <a:pt x="913" y="765"/>
                    <a:pt x="911" y="762"/>
                  </a:cubicBezTo>
                  <a:close/>
                  <a:moveTo>
                    <a:pt x="928" y="765"/>
                  </a:moveTo>
                  <a:cubicBezTo>
                    <a:pt x="924" y="765"/>
                    <a:pt x="924" y="765"/>
                    <a:pt x="924" y="765"/>
                  </a:cubicBezTo>
                  <a:cubicBezTo>
                    <a:pt x="923" y="762"/>
                    <a:pt x="926" y="763"/>
                    <a:pt x="927" y="761"/>
                  </a:cubicBezTo>
                  <a:cubicBezTo>
                    <a:pt x="928" y="761"/>
                    <a:pt x="927" y="763"/>
                    <a:pt x="928" y="765"/>
                  </a:cubicBezTo>
                  <a:close/>
                  <a:moveTo>
                    <a:pt x="931" y="791"/>
                  </a:moveTo>
                  <a:cubicBezTo>
                    <a:pt x="930" y="795"/>
                    <a:pt x="926" y="796"/>
                    <a:pt x="921" y="796"/>
                  </a:cubicBezTo>
                  <a:cubicBezTo>
                    <a:pt x="922" y="792"/>
                    <a:pt x="927" y="792"/>
                    <a:pt x="931" y="791"/>
                  </a:cubicBezTo>
                  <a:close/>
                  <a:moveTo>
                    <a:pt x="915" y="730"/>
                  </a:moveTo>
                  <a:cubicBezTo>
                    <a:pt x="916" y="733"/>
                    <a:pt x="913" y="733"/>
                    <a:pt x="913" y="735"/>
                  </a:cubicBezTo>
                  <a:cubicBezTo>
                    <a:pt x="912" y="734"/>
                    <a:pt x="911" y="733"/>
                    <a:pt x="911" y="731"/>
                  </a:cubicBezTo>
                  <a:cubicBezTo>
                    <a:pt x="912" y="731"/>
                    <a:pt x="913" y="730"/>
                    <a:pt x="915" y="730"/>
                  </a:cubicBezTo>
                  <a:close/>
                  <a:moveTo>
                    <a:pt x="908" y="746"/>
                  </a:moveTo>
                  <a:cubicBezTo>
                    <a:pt x="909" y="743"/>
                    <a:pt x="912" y="743"/>
                    <a:pt x="912" y="740"/>
                  </a:cubicBezTo>
                  <a:cubicBezTo>
                    <a:pt x="913" y="740"/>
                    <a:pt x="915" y="740"/>
                    <a:pt x="915" y="739"/>
                  </a:cubicBezTo>
                  <a:cubicBezTo>
                    <a:pt x="917" y="741"/>
                    <a:pt x="912" y="743"/>
                    <a:pt x="911" y="744"/>
                  </a:cubicBezTo>
                  <a:cubicBezTo>
                    <a:pt x="913" y="748"/>
                    <a:pt x="913" y="749"/>
                    <a:pt x="911" y="753"/>
                  </a:cubicBezTo>
                  <a:cubicBezTo>
                    <a:pt x="908" y="753"/>
                    <a:pt x="906" y="753"/>
                    <a:pt x="906" y="755"/>
                  </a:cubicBezTo>
                  <a:cubicBezTo>
                    <a:pt x="904" y="753"/>
                    <a:pt x="902" y="750"/>
                    <a:pt x="899" y="749"/>
                  </a:cubicBezTo>
                  <a:cubicBezTo>
                    <a:pt x="899" y="745"/>
                    <a:pt x="905" y="744"/>
                    <a:pt x="908" y="746"/>
                  </a:cubicBezTo>
                  <a:close/>
                  <a:moveTo>
                    <a:pt x="898" y="860"/>
                  </a:moveTo>
                  <a:cubicBezTo>
                    <a:pt x="902" y="860"/>
                    <a:pt x="902" y="865"/>
                    <a:pt x="898" y="865"/>
                  </a:cubicBezTo>
                  <a:cubicBezTo>
                    <a:pt x="899" y="862"/>
                    <a:pt x="899" y="863"/>
                    <a:pt x="898" y="860"/>
                  </a:cubicBezTo>
                  <a:close/>
                  <a:moveTo>
                    <a:pt x="900" y="872"/>
                  </a:moveTo>
                  <a:cubicBezTo>
                    <a:pt x="901" y="872"/>
                    <a:pt x="901" y="875"/>
                    <a:pt x="902" y="876"/>
                  </a:cubicBezTo>
                  <a:cubicBezTo>
                    <a:pt x="899" y="879"/>
                    <a:pt x="896" y="883"/>
                    <a:pt x="892" y="884"/>
                  </a:cubicBezTo>
                  <a:cubicBezTo>
                    <a:pt x="892" y="883"/>
                    <a:pt x="891" y="883"/>
                    <a:pt x="890" y="883"/>
                  </a:cubicBezTo>
                  <a:cubicBezTo>
                    <a:pt x="892" y="879"/>
                    <a:pt x="894" y="877"/>
                    <a:pt x="895" y="874"/>
                  </a:cubicBezTo>
                  <a:cubicBezTo>
                    <a:pt x="898" y="874"/>
                    <a:pt x="900" y="874"/>
                    <a:pt x="900" y="872"/>
                  </a:cubicBezTo>
                  <a:close/>
                  <a:moveTo>
                    <a:pt x="901" y="841"/>
                  </a:moveTo>
                  <a:cubicBezTo>
                    <a:pt x="901" y="840"/>
                    <a:pt x="902" y="839"/>
                    <a:pt x="902" y="838"/>
                  </a:cubicBezTo>
                  <a:cubicBezTo>
                    <a:pt x="906" y="838"/>
                    <a:pt x="906" y="838"/>
                    <a:pt x="906" y="838"/>
                  </a:cubicBezTo>
                  <a:cubicBezTo>
                    <a:pt x="906" y="841"/>
                    <a:pt x="904" y="841"/>
                    <a:pt x="901" y="841"/>
                  </a:cubicBezTo>
                  <a:close/>
                  <a:moveTo>
                    <a:pt x="898" y="109"/>
                  </a:moveTo>
                  <a:cubicBezTo>
                    <a:pt x="894" y="111"/>
                    <a:pt x="889" y="112"/>
                    <a:pt x="885" y="114"/>
                  </a:cubicBezTo>
                  <a:cubicBezTo>
                    <a:pt x="886" y="109"/>
                    <a:pt x="893" y="107"/>
                    <a:pt x="898" y="109"/>
                  </a:cubicBezTo>
                  <a:close/>
                  <a:moveTo>
                    <a:pt x="895" y="782"/>
                  </a:moveTo>
                  <a:cubicBezTo>
                    <a:pt x="893" y="782"/>
                    <a:pt x="893" y="780"/>
                    <a:pt x="893" y="778"/>
                  </a:cubicBezTo>
                  <a:cubicBezTo>
                    <a:pt x="894" y="778"/>
                    <a:pt x="896" y="778"/>
                    <a:pt x="896" y="777"/>
                  </a:cubicBezTo>
                  <a:cubicBezTo>
                    <a:pt x="899" y="778"/>
                    <a:pt x="895" y="779"/>
                    <a:pt x="895" y="782"/>
                  </a:cubicBezTo>
                  <a:close/>
                  <a:moveTo>
                    <a:pt x="892" y="784"/>
                  </a:moveTo>
                  <a:cubicBezTo>
                    <a:pt x="892" y="787"/>
                    <a:pt x="891" y="788"/>
                    <a:pt x="889" y="788"/>
                  </a:cubicBezTo>
                  <a:cubicBezTo>
                    <a:pt x="887" y="786"/>
                    <a:pt x="889" y="784"/>
                    <a:pt x="892" y="784"/>
                  </a:cubicBezTo>
                  <a:close/>
                  <a:moveTo>
                    <a:pt x="885" y="784"/>
                  </a:moveTo>
                  <a:cubicBezTo>
                    <a:pt x="885" y="781"/>
                    <a:pt x="888" y="781"/>
                    <a:pt x="890" y="781"/>
                  </a:cubicBezTo>
                  <a:cubicBezTo>
                    <a:pt x="889" y="783"/>
                    <a:pt x="888" y="784"/>
                    <a:pt x="885" y="784"/>
                  </a:cubicBezTo>
                  <a:close/>
                  <a:moveTo>
                    <a:pt x="880" y="901"/>
                  </a:moveTo>
                  <a:cubicBezTo>
                    <a:pt x="878" y="902"/>
                    <a:pt x="877" y="900"/>
                    <a:pt x="875" y="900"/>
                  </a:cubicBezTo>
                  <a:cubicBezTo>
                    <a:pt x="876" y="902"/>
                    <a:pt x="878" y="903"/>
                    <a:pt x="877" y="907"/>
                  </a:cubicBezTo>
                  <a:cubicBezTo>
                    <a:pt x="872" y="910"/>
                    <a:pt x="867" y="917"/>
                    <a:pt x="861" y="915"/>
                  </a:cubicBezTo>
                  <a:cubicBezTo>
                    <a:pt x="861" y="913"/>
                    <a:pt x="863" y="912"/>
                    <a:pt x="865" y="912"/>
                  </a:cubicBezTo>
                  <a:cubicBezTo>
                    <a:pt x="865" y="911"/>
                    <a:pt x="864" y="909"/>
                    <a:pt x="864" y="908"/>
                  </a:cubicBezTo>
                  <a:cubicBezTo>
                    <a:pt x="863" y="908"/>
                    <a:pt x="861" y="908"/>
                    <a:pt x="861" y="910"/>
                  </a:cubicBezTo>
                  <a:cubicBezTo>
                    <a:pt x="858" y="910"/>
                    <a:pt x="861" y="904"/>
                    <a:pt x="859" y="904"/>
                  </a:cubicBezTo>
                  <a:cubicBezTo>
                    <a:pt x="861" y="903"/>
                    <a:pt x="863" y="902"/>
                    <a:pt x="864" y="900"/>
                  </a:cubicBezTo>
                  <a:cubicBezTo>
                    <a:pt x="864" y="899"/>
                    <a:pt x="862" y="899"/>
                    <a:pt x="861" y="898"/>
                  </a:cubicBezTo>
                  <a:cubicBezTo>
                    <a:pt x="861" y="895"/>
                    <a:pt x="864" y="895"/>
                    <a:pt x="868" y="895"/>
                  </a:cubicBezTo>
                  <a:cubicBezTo>
                    <a:pt x="868" y="897"/>
                    <a:pt x="868" y="899"/>
                    <a:pt x="870" y="900"/>
                  </a:cubicBezTo>
                  <a:cubicBezTo>
                    <a:pt x="873" y="895"/>
                    <a:pt x="877" y="898"/>
                    <a:pt x="880" y="893"/>
                  </a:cubicBezTo>
                  <a:cubicBezTo>
                    <a:pt x="884" y="894"/>
                    <a:pt x="879" y="898"/>
                    <a:pt x="880" y="901"/>
                  </a:cubicBezTo>
                  <a:close/>
                  <a:moveTo>
                    <a:pt x="865" y="868"/>
                  </a:moveTo>
                  <a:cubicBezTo>
                    <a:pt x="867" y="866"/>
                    <a:pt x="868" y="863"/>
                    <a:pt x="873" y="863"/>
                  </a:cubicBezTo>
                  <a:cubicBezTo>
                    <a:pt x="872" y="866"/>
                    <a:pt x="869" y="870"/>
                    <a:pt x="865" y="868"/>
                  </a:cubicBezTo>
                  <a:close/>
                  <a:moveTo>
                    <a:pt x="869" y="789"/>
                  </a:moveTo>
                  <a:cubicBezTo>
                    <a:pt x="867" y="787"/>
                    <a:pt x="869" y="785"/>
                    <a:pt x="870" y="782"/>
                  </a:cubicBezTo>
                  <a:cubicBezTo>
                    <a:pt x="867" y="782"/>
                    <a:pt x="867" y="785"/>
                    <a:pt x="864" y="784"/>
                  </a:cubicBezTo>
                  <a:cubicBezTo>
                    <a:pt x="863" y="782"/>
                    <a:pt x="859" y="780"/>
                    <a:pt x="862" y="776"/>
                  </a:cubicBezTo>
                  <a:cubicBezTo>
                    <a:pt x="865" y="776"/>
                    <a:pt x="865" y="780"/>
                    <a:pt x="868" y="781"/>
                  </a:cubicBezTo>
                  <a:cubicBezTo>
                    <a:pt x="872" y="779"/>
                    <a:pt x="866" y="776"/>
                    <a:pt x="867" y="771"/>
                  </a:cubicBezTo>
                  <a:cubicBezTo>
                    <a:pt x="870" y="763"/>
                    <a:pt x="885" y="754"/>
                    <a:pt x="890" y="767"/>
                  </a:cubicBezTo>
                  <a:cubicBezTo>
                    <a:pt x="890" y="769"/>
                    <a:pt x="884" y="770"/>
                    <a:pt x="888" y="771"/>
                  </a:cubicBezTo>
                  <a:cubicBezTo>
                    <a:pt x="882" y="777"/>
                    <a:pt x="877" y="784"/>
                    <a:pt x="869" y="789"/>
                  </a:cubicBezTo>
                  <a:close/>
                  <a:moveTo>
                    <a:pt x="885" y="860"/>
                  </a:moveTo>
                  <a:cubicBezTo>
                    <a:pt x="890" y="859"/>
                    <a:pt x="884" y="855"/>
                    <a:pt x="886" y="853"/>
                  </a:cubicBezTo>
                  <a:cubicBezTo>
                    <a:pt x="890" y="853"/>
                    <a:pt x="887" y="854"/>
                    <a:pt x="887" y="856"/>
                  </a:cubicBezTo>
                  <a:cubicBezTo>
                    <a:pt x="889" y="854"/>
                    <a:pt x="891" y="852"/>
                    <a:pt x="894" y="852"/>
                  </a:cubicBezTo>
                  <a:cubicBezTo>
                    <a:pt x="893" y="849"/>
                    <a:pt x="895" y="848"/>
                    <a:pt x="895" y="844"/>
                  </a:cubicBezTo>
                  <a:cubicBezTo>
                    <a:pt x="897" y="845"/>
                    <a:pt x="897" y="842"/>
                    <a:pt x="899" y="843"/>
                  </a:cubicBezTo>
                  <a:cubicBezTo>
                    <a:pt x="898" y="847"/>
                    <a:pt x="899" y="848"/>
                    <a:pt x="899" y="853"/>
                  </a:cubicBezTo>
                  <a:cubicBezTo>
                    <a:pt x="897" y="858"/>
                    <a:pt x="889" y="857"/>
                    <a:pt x="888" y="863"/>
                  </a:cubicBezTo>
                  <a:cubicBezTo>
                    <a:pt x="886" y="863"/>
                    <a:pt x="887" y="860"/>
                    <a:pt x="885" y="860"/>
                  </a:cubicBezTo>
                  <a:close/>
                  <a:moveTo>
                    <a:pt x="975" y="902"/>
                  </a:moveTo>
                  <a:cubicBezTo>
                    <a:pt x="975" y="894"/>
                    <a:pt x="985" y="896"/>
                    <a:pt x="986" y="888"/>
                  </a:cubicBezTo>
                  <a:cubicBezTo>
                    <a:pt x="989" y="888"/>
                    <a:pt x="989" y="890"/>
                    <a:pt x="991" y="890"/>
                  </a:cubicBezTo>
                  <a:cubicBezTo>
                    <a:pt x="988" y="897"/>
                    <a:pt x="983" y="901"/>
                    <a:pt x="975" y="902"/>
                  </a:cubicBezTo>
                  <a:close/>
                  <a:moveTo>
                    <a:pt x="1022" y="871"/>
                  </a:moveTo>
                  <a:cubicBezTo>
                    <a:pt x="1020" y="870"/>
                    <a:pt x="1019" y="868"/>
                    <a:pt x="1018" y="865"/>
                  </a:cubicBezTo>
                  <a:cubicBezTo>
                    <a:pt x="1022" y="866"/>
                    <a:pt x="1020" y="862"/>
                    <a:pt x="1024" y="863"/>
                  </a:cubicBezTo>
                  <a:cubicBezTo>
                    <a:pt x="1024" y="867"/>
                    <a:pt x="1023" y="869"/>
                    <a:pt x="1022" y="871"/>
                  </a:cubicBezTo>
                  <a:close/>
                  <a:moveTo>
                    <a:pt x="1038" y="828"/>
                  </a:moveTo>
                  <a:cubicBezTo>
                    <a:pt x="1039" y="828"/>
                    <a:pt x="1039" y="829"/>
                    <a:pt x="1040" y="829"/>
                  </a:cubicBezTo>
                  <a:cubicBezTo>
                    <a:pt x="1041" y="831"/>
                    <a:pt x="1038" y="831"/>
                    <a:pt x="1038" y="833"/>
                  </a:cubicBezTo>
                  <a:cubicBezTo>
                    <a:pt x="1036" y="833"/>
                    <a:pt x="1038" y="829"/>
                    <a:pt x="1038" y="828"/>
                  </a:cubicBezTo>
                  <a:close/>
                  <a:moveTo>
                    <a:pt x="1034" y="826"/>
                  </a:moveTo>
                  <a:cubicBezTo>
                    <a:pt x="1034" y="821"/>
                    <a:pt x="1040" y="818"/>
                    <a:pt x="1044" y="821"/>
                  </a:cubicBezTo>
                  <a:cubicBezTo>
                    <a:pt x="1042" y="824"/>
                    <a:pt x="1040" y="827"/>
                    <a:pt x="1034" y="826"/>
                  </a:cubicBezTo>
                  <a:close/>
                  <a:moveTo>
                    <a:pt x="1042" y="862"/>
                  </a:moveTo>
                  <a:cubicBezTo>
                    <a:pt x="1044" y="858"/>
                    <a:pt x="1044" y="857"/>
                    <a:pt x="1047" y="853"/>
                  </a:cubicBezTo>
                  <a:cubicBezTo>
                    <a:pt x="1048" y="855"/>
                    <a:pt x="1048" y="859"/>
                    <a:pt x="1049" y="864"/>
                  </a:cubicBezTo>
                  <a:cubicBezTo>
                    <a:pt x="1046" y="864"/>
                    <a:pt x="1046" y="862"/>
                    <a:pt x="1042" y="862"/>
                  </a:cubicBezTo>
                  <a:close/>
                  <a:moveTo>
                    <a:pt x="1057" y="850"/>
                  </a:moveTo>
                  <a:cubicBezTo>
                    <a:pt x="1053" y="848"/>
                    <a:pt x="1059" y="848"/>
                    <a:pt x="1059" y="846"/>
                  </a:cubicBezTo>
                  <a:cubicBezTo>
                    <a:pt x="1063" y="846"/>
                    <a:pt x="1058" y="850"/>
                    <a:pt x="1057" y="850"/>
                  </a:cubicBezTo>
                  <a:close/>
                  <a:moveTo>
                    <a:pt x="1041" y="795"/>
                  </a:moveTo>
                  <a:cubicBezTo>
                    <a:pt x="1040" y="797"/>
                    <a:pt x="1040" y="801"/>
                    <a:pt x="1038" y="803"/>
                  </a:cubicBezTo>
                  <a:cubicBezTo>
                    <a:pt x="1028" y="803"/>
                    <a:pt x="1024" y="810"/>
                    <a:pt x="1015" y="811"/>
                  </a:cubicBezTo>
                  <a:cubicBezTo>
                    <a:pt x="1017" y="808"/>
                    <a:pt x="1016" y="808"/>
                    <a:pt x="1016" y="804"/>
                  </a:cubicBezTo>
                  <a:cubicBezTo>
                    <a:pt x="1011" y="805"/>
                    <a:pt x="1015" y="809"/>
                    <a:pt x="1013" y="812"/>
                  </a:cubicBezTo>
                  <a:cubicBezTo>
                    <a:pt x="1010" y="812"/>
                    <a:pt x="1008" y="809"/>
                    <a:pt x="1010" y="808"/>
                  </a:cubicBezTo>
                  <a:cubicBezTo>
                    <a:pt x="1006" y="808"/>
                    <a:pt x="1006" y="811"/>
                    <a:pt x="1002" y="811"/>
                  </a:cubicBezTo>
                  <a:cubicBezTo>
                    <a:pt x="1004" y="817"/>
                    <a:pt x="997" y="818"/>
                    <a:pt x="995" y="822"/>
                  </a:cubicBezTo>
                  <a:cubicBezTo>
                    <a:pt x="997" y="823"/>
                    <a:pt x="998" y="825"/>
                    <a:pt x="996" y="827"/>
                  </a:cubicBezTo>
                  <a:cubicBezTo>
                    <a:pt x="1000" y="828"/>
                    <a:pt x="1001" y="829"/>
                    <a:pt x="1004" y="833"/>
                  </a:cubicBezTo>
                  <a:cubicBezTo>
                    <a:pt x="1009" y="828"/>
                    <a:pt x="1014" y="825"/>
                    <a:pt x="1016" y="818"/>
                  </a:cubicBezTo>
                  <a:cubicBezTo>
                    <a:pt x="1029" y="815"/>
                    <a:pt x="1036" y="806"/>
                    <a:pt x="1047" y="802"/>
                  </a:cubicBezTo>
                  <a:cubicBezTo>
                    <a:pt x="1052" y="803"/>
                    <a:pt x="1051" y="812"/>
                    <a:pt x="1058" y="812"/>
                  </a:cubicBezTo>
                  <a:cubicBezTo>
                    <a:pt x="1054" y="815"/>
                    <a:pt x="1054" y="821"/>
                    <a:pt x="1049" y="822"/>
                  </a:cubicBezTo>
                  <a:cubicBezTo>
                    <a:pt x="1050" y="819"/>
                    <a:pt x="1047" y="820"/>
                    <a:pt x="1047" y="821"/>
                  </a:cubicBezTo>
                  <a:cubicBezTo>
                    <a:pt x="1044" y="821"/>
                    <a:pt x="1045" y="818"/>
                    <a:pt x="1044" y="817"/>
                  </a:cubicBezTo>
                  <a:cubicBezTo>
                    <a:pt x="1037" y="818"/>
                    <a:pt x="1031" y="820"/>
                    <a:pt x="1027" y="824"/>
                  </a:cubicBezTo>
                  <a:cubicBezTo>
                    <a:pt x="1029" y="825"/>
                    <a:pt x="1031" y="827"/>
                    <a:pt x="1033" y="827"/>
                  </a:cubicBezTo>
                  <a:cubicBezTo>
                    <a:pt x="1031" y="830"/>
                    <a:pt x="1033" y="831"/>
                    <a:pt x="1033" y="834"/>
                  </a:cubicBezTo>
                  <a:cubicBezTo>
                    <a:pt x="1037" y="834"/>
                    <a:pt x="1037" y="834"/>
                    <a:pt x="1040" y="835"/>
                  </a:cubicBezTo>
                  <a:cubicBezTo>
                    <a:pt x="1041" y="836"/>
                    <a:pt x="1041" y="835"/>
                    <a:pt x="1041" y="835"/>
                  </a:cubicBezTo>
                  <a:cubicBezTo>
                    <a:pt x="1040" y="838"/>
                    <a:pt x="1035" y="842"/>
                    <a:pt x="1031" y="842"/>
                  </a:cubicBezTo>
                  <a:cubicBezTo>
                    <a:pt x="1029" y="839"/>
                    <a:pt x="1030" y="838"/>
                    <a:pt x="1028" y="834"/>
                  </a:cubicBezTo>
                  <a:cubicBezTo>
                    <a:pt x="1024" y="834"/>
                    <a:pt x="1027" y="839"/>
                    <a:pt x="1026" y="840"/>
                  </a:cubicBezTo>
                  <a:cubicBezTo>
                    <a:pt x="1026" y="842"/>
                    <a:pt x="1028" y="842"/>
                    <a:pt x="1030" y="842"/>
                  </a:cubicBezTo>
                  <a:cubicBezTo>
                    <a:pt x="1029" y="845"/>
                    <a:pt x="1026" y="847"/>
                    <a:pt x="1026" y="850"/>
                  </a:cubicBezTo>
                  <a:cubicBezTo>
                    <a:pt x="1023" y="849"/>
                    <a:pt x="1020" y="849"/>
                    <a:pt x="1019" y="847"/>
                  </a:cubicBezTo>
                  <a:cubicBezTo>
                    <a:pt x="1017" y="848"/>
                    <a:pt x="1019" y="853"/>
                    <a:pt x="1018" y="856"/>
                  </a:cubicBezTo>
                  <a:cubicBezTo>
                    <a:pt x="1021" y="855"/>
                    <a:pt x="1021" y="851"/>
                    <a:pt x="1027" y="852"/>
                  </a:cubicBezTo>
                  <a:cubicBezTo>
                    <a:pt x="1023" y="855"/>
                    <a:pt x="1022" y="860"/>
                    <a:pt x="1021" y="863"/>
                  </a:cubicBezTo>
                  <a:cubicBezTo>
                    <a:pt x="1010" y="862"/>
                    <a:pt x="1020" y="881"/>
                    <a:pt x="1008" y="884"/>
                  </a:cubicBezTo>
                  <a:cubicBezTo>
                    <a:pt x="1007" y="879"/>
                    <a:pt x="1004" y="872"/>
                    <a:pt x="1012" y="873"/>
                  </a:cubicBezTo>
                  <a:cubicBezTo>
                    <a:pt x="1012" y="870"/>
                    <a:pt x="1012" y="869"/>
                    <a:pt x="1013" y="868"/>
                  </a:cubicBezTo>
                  <a:cubicBezTo>
                    <a:pt x="1010" y="867"/>
                    <a:pt x="1011" y="871"/>
                    <a:pt x="1007" y="870"/>
                  </a:cubicBezTo>
                  <a:cubicBezTo>
                    <a:pt x="1006" y="868"/>
                    <a:pt x="1004" y="866"/>
                    <a:pt x="1005" y="862"/>
                  </a:cubicBezTo>
                  <a:cubicBezTo>
                    <a:pt x="1007" y="862"/>
                    <a:pt x="1008" y="864"/>
                    <a:pt x="1011" y="863"/>
                  </a:cubicBezTo>
                  <a:cubicBezTo>
                    <a:pt x="1013" y="862"/>
                    <a:pt x="1012" y="860"/>
                    <a:pt x="1015" y="860"/>
                  </a:cubicBezTo>
                  <a:cubicBezTo>
                    <a:pt x="1015" y="857"/>
                    <a:pt x="1011" y="857"/>
                    <a:pt x="1014" y="855"/>
                  </a:cubicBezTo>
                  <a:cubicBezTo>
                    <a:pt x="1005" y="851"/>
                    <a:pt x="999" y="865"/>
                    <a:pt x="990" y="867"/>
                  </a:cubicBezTo>
                  <a:cubicBezTo>
                    <a:pt x="989" y="866"/>
                    <a:pt x="989" y="865"/>
                    <a:pt x="989" y="862"/>
                  </a:cubicBezTo>
                  <a:cubicBezTo>
                    <a:pt x="986" y="863"/>
                    <a:pt x="986" y="867"/>
                    <a:pt x="982" y="866"/>
                  </a:cubicBezTo>
                  <a:cubicBezTo>
                    <a:pt x="982" y="863"/>
                    <a:pt x="980" y="864"/>
                    <a:pt x="981" y="861"/>
                  </a:cubicBezTo>
                  <a:cubicBezTo>
                    <a:pt x="980" y="858"/>
                    <a:pt x="983" y="860"/>
                    <a:pt x="983" y="858"/>
                  </a:cubicBezTo>
                  <a:cubicBezTo>
                    <a:pt x="979" y="858"/>
                    <a:pt x="974" y="864"/>
                    <a:pt x="968" y="866"/>
                  </a:cubicBezTo>
                  <a:cubicBezTo>
                    <a:pt x="968" y="862"/>
                    <a:pt x="968" y="862"/>
                    <a:pt x="968" y="862"/>
                  </a:cubicBezTo>
                  <a:cubicBezTo>
                    <a:pt x="964" y="861"/>
                    <a:pt x="965" y="866"/>
                    <a:pt x="961" y="865"/>
                  </a:cubicBezTo>
                  <a:cubicBezTo>
                    <a:pt x="961" y="864"/>
                    <a:pt x="961" y="863"/>
                    <a:pt x="960" y="862"/>
                  </a:cubicBezTo>
                  <a:cubicBezTo>
                    <a:pt x="958" y="863"/>
                    <a:pt x="958" y="864"/>
                    <a:pt x="958" y="866"/>
                  </a:cubicBezTo>
                  <a:cubicBezTo>
                    <a:pt x="957" y="862"/>
                    <a:pt x="951" y="866"/>
                    <a:pt x="953" y="861"/>
                  </a:cubicBezTo>
                  <a:cubicBezTo>
                    <a:pt x="950" y="861"/>
                    <a:pt x="952" y="867"/>
                    <a:pt x="948" y="865"/>
                  </a:cubicBezTo>
                  <a:cubicBezTo>
                    <a:pt x="950" y="867"/>
                    <a:pt x="951" y="870"/>
                    <a:pt x="950" y="875"/>
                  </a:cubicBezTo>
                  <a:cubicBezTo>
                    <a:pt x="949" y="878"/>
                    <a:pt x="943" y="877"/>
                    <a:pt x="944" y="882"/>
                  </a:cubicBezTo>
                  <a:cubicBezTo>
                    <a:pt x="940" y="882"/>
                    <a:pt x="939" y="883"/>
                    <a:pt x="935" y="882"/>
                  </a:cubicBezTo>
                  <a:cubicBezTo>
                    <a:pt x="936" y="878"/>
                    <a:pt x="938" y="874"/>
                    <a:pt x="940" y="871"/>
                  </a:cubicBezTo>
                  <a:cubicBezTo>
                    <a:pt x="943" y="871"/>
                    <a:pt x="942" y="869"/>
                    <a:pt x="944" y="871"/>
                  </a:cubicBezTo>
                  <a:cubicBezTo>
                    <a:pt x="946" y="870"/>
                    <a:pt x="947" y="866"/>
                    <a:pt x="946" y="865"/>
                  </a:cubicBezTo>
                  <a:cubicBezTo>
                    <a:pt x="936" y="864"/>
                    <a:pt x="934" y="872"/>
                    <a:pt x="929" y="879"/>
                  </a:cubicBezTo>
                  <a:cubicBezTo>
                    <a:pt x="927" y="878"/>
                    <a:pt x="927" y="876"/>
                    <a:pt x="927" y="874"/>
                  </a:cubicBezTo>
                  <a:cubicBezTo>
                    <a:pt x="917" y="877"/>
                    <a:pt x="924" y="885"/>
                    <a:pt x="919" y="891"/>
                  </a:cubicBezTo>
                  <a:cubicBezTo>
                    <a:pt x="915" y="892"/>
                    <a:pt x="916" y="891"/>
                    <a:pt x="912" y="890"/>
                  </a:cubicBezTo>
                  <a:cubicBezTo>
                    <a:pt x="909" y="896"/>
                    <a:pt x="908" y="903"/>
                    <a:pt x="902" y="905"/>
                  </a:cubicBezTo>
                  <a:cubicBezTo>
                    <a:pt x="896" y="903"/>
                    <a:pt x="890" y="905"/>
                    <a:pt x="887" y="899"/>
                  </a:cubicBezTo>
                  <a:cubicBezTo>
                    <a:pt x="889" y="884"/>
                    <a:pt x="908" y="887"/>
                    <a:pt x="914" y="876"/>
                  </a:cubicBezTo>
                  <a:cubicBezTo>
                    <a:pt x="917" y="876"/>
                    <a:pt x="914" y="878"/>
                    <a:pt x="916" y="879"/>
                  </a:cubicBezTo>
                  <a:cubicBezTo>
                    <a:pt x="923" y="869"/>
                    <a:pt x="939" y="868"/>
                    <a:pt x="942" y="854"/>
                  </a:cubicBezTo>
                  <a:cubicBezTo>
                    <a:pt x="952" y="854"/>
                    <a:pt x="952" y="854"/>
                    <a:pt x="952" y="854"/>
                  </a:cubicBezTo>
                  <a:cubicBezTo>
                    <a:pt x="954" y="851"/>
                    <a:pt x="955" y="848"/>
                    <a:pt x="957" y="846"/>
                  </a:cubicBezTo>
                  <a:cubicBezTo>
                    <a:pt x="959" y="845"/>
                    <a:pt x="958" y="847"/>
                    <a:pt x="960" y="848"/>
                  </a:cubicBezTo>
                  <a:cubicBezTo>
                    <a:pt x="962" y="847"/>
                    <a:pt x="960" y="843"/>
                    <a:pt x="961" y="843"/>
                  </a:cubicBezTo>
                  <a:cubicBezTo>
                    <a:pt x="966" y="845"/>
                    <a:pt x="969" y="839"/>
                    <a:pt x="971" y="835"/>
                  </a:cubicBezTo>
                  <a:cubicBezTo>
                    <a:pt x="970" y="832"/>
                    <a:pt x="970" y="838"/>
                    <a:pt x="968" y="836"/>
                  </a:cubicBezTo>
                  <a:cubicBezTo>
                    <a:pt x="969" y="834"/>
                    <a:pt x="968" y="833"/>
                    <a:pt x="968" y="832"/>
                  </a:cubicBezTo>
                  <a:cubicBezTo>
                    <a:pt x="966" y="835"/>
                    <a:pt x="956" y="846"/>
                    <a:pt x="950" y="844"/>
                  </a:cubicBezTo>
                  <a:cubicBezTo>
                    <a:pt x="950" y="843"/>
                    <a:pt x="952" y="841"/>
                    <a:pt x="951" y="841"/>
                  </a:cubicBezTo>
                  <a:cubicBezTo>
                    <a:pt x="948" y="842"/>
                    <a:pt x="948" y="846"/>
                    <a:pt x="945" y="848"/>
                  </a:cubicBezTo>
                  <a:cubicBezTo>
                    <a:pt x="942" y="848"/>
                    <a:pt x="941" y="847"/>
                    <a:pt x="940" y="845"/>
                  </a:cubicBezTo>
                  <a:cubicBezTo>
                    <a:pt x="937" y="846"/>
                    <a:pt x="938" y="852"/>
                    <a:pt x="932" y="852"/>
                  </a:cubicBezTo>
                  <a:cubicBezTo>
                    <a:pt x="937" y="850"/>
                    <a:pt x="933" y="844"/>
                    <a:pt x="932" y="840"/>
                  </a:cubicBezTo>
                  <a:cubicBezTo>
                    <a:pt x="929" y="842"/>
                    <a:pt x="928" y="846"/>
                    <a:pt x="923" y="846"/>
                  </a:cubicBezTo>
                  <a:cubicBezTo>
                    <a:pt x="922" y="844"/>
                    <a:pt x="922" y="842"/>
                    <a:pt x="922" y="839"/>
                  </a:cubicBezTo>
                  <a:cubicBezTo>
                    <a:pt x="917" y="839"/>
                    <a:pt x="917" y="844"/>
                    <a:pt x="916" y="848"/>
                  </a:cubicBezTo>
                  <a:cubicBezTo>
                    <a:pt x="914" y="848"/>
                    <a:pt x="913" y="847"/>
                    <a:pt x="912" y="847"/>
                  </a:cubicBezTo>
                  <a:cubicBezTo>
                    <a:pt x="910" y="847"/>
                    <a:pt x="911" y="850"/>
                    <a:pt x="909" y="849"/>
                  </a:cubicBezTo>
                  <a:cubicBezTo>
                    <a:pt x="910" y="851"/>
                    <a:pt x="913" y="848"/>
                    <a:pt x="916" y="850"/>
                  </a:cubicBezTo>
                  <a:cubicBezTo>
                    <a:pt x="915" y="853"/>
                    <a:pt x="914" y="856"/>
                    <a:pt x="910" y="856"/>
                  </a:cubicBezTo>
                  <a:cubicBezTo>
                    <a:pt x="912" y="860"/>
                    <a:pt x="912" y="861"/>
                    <a:pt x="909" y="863"/>
                  </a:cubicBezTo>
                  <a:cubicBezTo>
                    <a:pt x="906" y="863"/>
                    <a:pt x="908" y="858"/>
                    <a:pt x="907" y="855"/>
                  </a:cubicBezTo>
                  <a:cubicBezTo>
                    <a:pt x="906" y="855"/>
                    <a:pt x="905" y="856"/>
                    <a:pt x="905" y="857"/>
                  </a:cubicBezTo>
                  <a:cubicBezTo>
                    <a:pt x="903" y="853"/>
                    <a:pt x="908" y="852"/>
                    <a:pt x="906" y="847"/>
                  </a:cubicBezTo>
                  <a:cubicBezTo>
                    <a:pt x="911" y="845"/>
                    <a:pt x="912" y="840"/>
                    <a:pt x="917" y="838"/>
                  </a:cubicBezTo>
                  <a:cubicBezTo>
                    <a:pt x="919" y="839"/>
                    <a:pt x="915" y="840"/>
                    <a:pt x="916" y="841"/>
                  </a:cubicBezTo>
                  <a:cubicBezTo>
                    <a:pt x="917" y="842"/>
                    <a:pt x="921" y="837"/>
                    <a:pt x="922" y="834"/>
                  </a:cubicBezTo>
                  <a:cubicBezTo>
                    <a:pt x="922" y="833"/>
                    <a:pt x="920" y="834"/>
                    <a:pt x="919" y="834"/>
                  </a:cubicBezTo>
                  <a:cubicBezTo>
                    <a:pt x="926" y="827"/>
                    <a:pt x="934" y="822"/>
                    <a:pt x="943" y="819"/>
                  </a:cubicBezTo>
                  <a:cubicBezTo>
                    <a:pt x="942" y="822"/>
                    <a:pt x="946" y="820"/>
                    <a:pt x="945" y="823"/>
                  </a:cubicBezTo>
                  <a:cubicBezTo>
                    <a:pt x="948" y="822"/>
                    <a:pt x="945" y="817"/>
                    <a:pt x="949" y="815"/>
                  </a:cubicBezTo>
                  <a:cubicBezTo>
                    <a:pt x="960" y="820"/>
                    <a:pt x="946" y="829"/>
                    <a:pt x="942" y="834"/>
                  </a:cubicBezTo>
                  <a:cubicBezTo>
                    <a:pt x="946" y="836"/>
                    <a:pt x="947" y="837"/>
                    <a:pt x="947" y="842"/>
                  </a:cubicBezTo>
                  <a:cubicBezTo>
                    <a:pt x="949" y="840"/>
                    <a:pt x="948" y="839"/>
                    <a:pt x="948" y="835"/>
                  </a:cubicBezTo>
                  <a:cubicBezTo>
                    <a:pt x="953" y="833"/>
                    <a:pt x="954" y="826"/>
                    <a:pt x="959" y="823"/>
                  </a:cubicBezTo>
                  <a:cubicBezTo>
                    <a:pt x="957" y="822"/>
                    <a:pt x="955" y="820"/>
                    <a:pt x="955" y="817"/>
                  </a:cubicBezTo>
                  <a:cubicBezTo>
                    <a:pt x="960" y="817"/>
                    <a:pt x="969" y="816"/>
                    <a:pt x="967" y="808"/>
                  </a:cubicBezTo>
                  <a:cubicBezTo>
                    <a:pt x="969" y="807"/>
                    <a:pt x="971" y="807"/>
                    <a:pt x="972" y="805"/>
                  </a:cubicBezTo>
                  <a:cubicBezTo>
                    <a:pt x="974" y="806"/>
                    <a:pt x="970" y="807"/>
                    <a:pt x="971" y="808"/>
                  </a:cubicBezTo>
                  <a:cubicBezTo>
                    <a:pt x="973" y="807"/>
                    <a:pt x="975" y="810"/>
                    <a:pt x="974" y="806"/>
                  </a:cubicBezTo>
                  <a:cubicBezTo>
                    <a:pt x="977" y="808"/>
                    <a:pt x="978" y="805"/>
                    <a:pt x="981" y="805"/>
                  </a:cubicBezTo>
                  <a:cubicBezTo>
                    <a:pt x="982" y="807"/>
                    <a:pt x="978" y="811"/>
                    <a:pt x="977" y="814"/>
                  </a:cubicBezTo>
                  <a:cubicBezTo>
                    <a:pt x="976" y="814"/>
                    <a:pt x="976" y="812"/>
                    <a:pt x="975" y="812"/>
                  </a:cubicBezTo>
                  <a:cubicBezTo>
                    <a:pt x="976" y="815"/>
                    <a:pt x="969" y="822"/>
                    <a:pt x="975" y="823"/>
                  </a:cubicBezTo>
                  <a:cubicBezTo>
                    <a:pt x="975" y="826"/>
                    <a:pt x="974" y="827"/>
                    <a:pt x="973" y="830"/>
                  </a:cubicBezTo>
                  <a:cubicBezTo>
                    <a:pt x="974" y="831"/>
                    <a:pt x="978" y="829"/>
                    <a:pt x="980" y="829"/>
                  </a:cubicBezTo>
                  <a:cubicBezTo>
                    <a:pt x="979" y="826"/>
                    <a:pt x="979" y="825"/>
                    <a:pt x="976" y="826"/>
                  </a:cubicBezTo>
                  <a:cubicBezTo>
                    <a:pt x="976" y="823"/>
                    <a:pt x="978" y="821"/>
                    <a:pt x="977" y="818"/>
                  </a:cubicBezTo>
                  <a:cubicBezTo>
                    <a:pt x="980" y="817"/>
                    <a:pt x="980" y="818"/>
                    <a:pt x="983" y="819"/>
                  </a:cubicBezTo>
                  <a:cubicBezTo>
                    <a:pt x="986" y="818"/>
                    <a:pt x="988" y="809"/>
                    <a:pt x="993" y="814"/>
                  </a:cubicBezTo>
                  <a:cubicBezTo>
                    <a:pt x="998" y="810"/>
                    <a:pt x="997" y="801"/>
                    <a:pt x="1005" y="799"/>
                  </a:cubicBezTo>
                  <a:cubicBezTo>
                    <a:pt x="1004" y="797"/>
                    <a:pt x="1003" y="795"/>
                    <a:pt x="1004" y="792"/>
                  </a:cubicBezTo>
                  <a:cubicBezTo>
                    <a:pt x="1006" y="791"/>
                    <a:pt x="1007" y="789"/>
                    <a:pt x="1010" y="790"/>
                  </a:cubicBezTo>
                  <a:cubicBezTo>
                    <a:pt x="1010" y="793"/>
                    <a:pt x="1010" y="793"/>
                    <a:pt x="1010" y="793"/>
                  </a:cubicBezTo>
                  <a:cubicBezTo>
                    <a:pt x="1014" y="792"/>
                    <a:pt x="1015" y="788"/>
                    <a:pt x="1016" y="784"/>
                  </a:cubicBezTo>
                  <a:cubicBezTo>
                    <a:pt x="1022" y="786"/>
                    <a:pt x="1021" y="779"/>
                    <a:pt x="1025" y="777"/>
                  </a:cubicBezTo>
                  <a:cubicBezTo>
                    <a:pt x="1026" y="778"/>
                    <a:pt x="1028" y="778"/>
                    <a:pt x="1030" y="778"/>
                  </a:cubicBezTo>
                  <a:cubicBezTo>
                    <a:pt x="1030" y="782"/>
                    <a:pt x="1029" y="781"/>
                    <a:pt x="1030" y="785"/>
                  </a:cubicBezTo>
                  <a:cubicBezTo>
                    <a:pt x="1028" y="786"/>
                    <a:pt x="1028" y="784"/>
                    <a:pt x="1026" y="784"/>
                  </a:cubicBezTo>
                  <a:cubicBezTo>
                    <a:pt x="1032" y="792"/>
                    <a:pt x="1025" y="800"/>
                    <a:pt x="1017" y="802"/>
                  </a:cubicBezTo>
                  <a:cubicBezTo>
                    <a:pt x="1018" y="803"/>
                    <a:pt x="1020" y="804"/>
                    <a:pt x="1019" y="807"/>
                  </a:cubicBezTo>
                  <a:cubicBezTo>
                    <a:pt x="1023" y="807"/>
                    <a:pt x="1023" y="807"/>
                    <a:pt x="1023" y="807"/>
                  </a:cubicBezTo>
                  <a:cubicBezTo>
                    <a:pt x="1026" y="806"/>
                    <a:pt x="1021" y="805"/>
                    <a:pt x="1022" y="803"/>
                  </a:cubicBezTo>
                  <a:cubicBezTo>
                    <a:pt x="1025" y="801"/>
                    <a:pt x="1029" y="802"/>
                    <a:pt x="1032" y="800"/>
                  </a:cubicBezTo>
                  <a:cubicBezTo>
                    <a:pt x="1032" y="798"/>
                    <a:pt x="1030" y="796"/>
                    <a:pt x="1034" y="796"/>
                  </a:cubicBezTo>
                  <a:cubicBezTo>
                    <a:pt x="1031" y="794"/>
                    <a:pt x="1032" y="789"/>
                    <a:pt x="1031" y="785"/>
                  </a:cubicBezTo>
                  <a:cubicBezTo>
                    <a:pt x="1040" y="778"/>
                    <a:pt x="1050" y="771"/>
                    <a:pt x="1060" y="766"/>
                  </a:cubicBezTo>
                  <a:cubicBezTo>
                    <a:pt x="1060" y="768"/>
                    <a:pt x="1062" y="768"/>
                    <a:pt x="1061" y="770"/>
                  </a:cubicBezTo>
                  <a:cubicBezTo>
                    <a:pt x="1056" y="771"/>
                    <a:pt x="1055" y="778"/>
                    <a:pt x="1051" y="781"/>
                  </a:cubicBezTo>
                  <a:cubicBezTo>
                    <a:pt x="1053" y="785"/>
                    <a:pt x="1060" y="777"/>
                    <a:pt x="1063" y="780"/>
                  </a:cubicBezTo>
                  <a:cubicBezTo>
                    <a:pt x="1063" y="781"/>
                    <a:pt x="1062" y="781"/>
                    <a:pt x="1063" y="782"/>
                  </a:cubicBezTo>
                  <a:cubicBezTo>
                    <a:pt x="1054" y="786"/>
                    <a:pt x="1053" y="801"/>
                    <a:pt x="1041" y="795"/>
                  </a:cubicBezTo>
                  <a:close/>
                  <a:moveTo>
                    <a:pt x="929" y="862"/>
                  </a:moveTo>
                  <a:cubicBezTo>
                    <a:pt x="930" y="866"/>
                    <a:pt x="928" y="867"/>
                    <a:pt x="924" y="867"/>
                  </a:cubicBezTo>
                  <a:cubicBezTo>
                    <a:pt x="921" y="863"/>
                    <a:pt x="923" y="859"/>
                    <a:pt x="928" y="858"/>
                  </a:cubicBezTo>
                  <a:cubicBezTo>
                    <a:pt x="930" y="861"/>
                    <a:pt x="924" y="863"/>
                    <a:pt x="929" y="862"/>
                  </a:cubicBezTo>
                  <a:close/>
                  <a:moveTo>
                    <a:pt x="1047" y="751"/>
                  </a:moveTo>
                  <a:cubicBezTo>
                    <a:pt x="1044" y="757"/>
                    <a:pt x="1034" y="753"/>
                    <a:pt x="1038" y="744"/>
                  </a:cubicBezTo>
                  <a:cubicBezTo>
                    <a:pt x="1039" y="743"/>
                    <a:pt x="1042" y="746"/>
                    <a:pt x="1043" y="743"/>
                  </a:cubicBezTo>
                  <a:cubicBezTo>
                    <a:pt x="1045" y="743"/>
                    <a:pt x="1043" y="746"/>
                    <a:pt x="1042" y="746"/>
                  </a:cubicBezTo>
                  <a:cubicBezTo>
                    <a:pt x="1045" y="745"/>
                    <a:pt x="1044" y="749"/>
                    <a:pt x="1047" y="751"/>
                  </a:cubicBezTo>
                  <a:close/>
                  <a:moveTo>
                    <a:pt x="1038" y="768"/>
                  </a:moveTo>
                  <a:cubicBezTo>
                    <a:pt x="1038" y="767"/>
                    <a:pt x="1041" y="762"/>
                    <a:pt x="1045" y="763"/>
                  </a:cubicBezTo>
                  <a:cubicBezTo>
                    <a:pt x="1045" y="766"/>
                    <a:pt x="1043" y="769"/>
                    <a:pt x="1038" y="769"/>
                  </a:cubicBezTo>
                  <a:cubicBezTo>
                    <a:pt x="1037" y="769"/>
                    <a:pt x="1038" y="768"/>
                    <a:pt x="1039" y="769"/>
                  </a:cubicBezTo>
                  <a:cubicBezTo>
                    <a:pt x="1040" y="767"/>
                    <a:pt x="1038" y="767"/>
                    <a:pt x="1038" y="768"/>
                  </a:cubicBezTo>
                  <a:close/>
                  <a:moveTo>
                    <a:pt x="1040" y="718"/>
                  </a:moveTo>
                  <a:cubicBezTo>
                    <a:pt x="1037" y="718"/>
                    <a:pt x="1037" y="716"/>
                    <a:pt x="1034" y="717"/>
                  </a:cubicBezTo>
                  <a:cubicBezTo>
                    <a:pt x="1037" y="713"/>
                    <a:pt x="1043" y="711"/>
                    <a:pt x="1045" y="704"/>
                  </a:cubicBezTo>
                  <a:cubicBezTo>
                    <a:pt x="1048" y="704"/>
                    <a:pt x="1046" y="709"/>
                    <a:pt x="1050" y="707"/>
                  </a:cubicBezTo>
                  <a:cubicBezTo>
                    <a:pt x="1049" y="713"/>
                    <a:pt x="1042" y="713"/>
                    <a:pt x="1040" y="718"/>
                  </a:cubicBezTo>
                  <a:close/>
                  <a:moveTo>
                    <a:pt x="1042" y="720"/>
                  </a:moveTo>
                  <a:cubicBezTo>
                    <a:pt x="1041" y="724"/>
                    <a:pt x="1042" y="723"/>
                    <a:pt x="1041" y="726"/>
                  </a:cubicBezTo>
                  <a:cubicBezTo>
                    <a:pt x="1037" y="725"/>
                    <a:pt x="1036" y="730"/>
                    <a:pt x="1033" y="728"/>
                  </a:cubicBezTo>
                  <a:cubicBezTo>
                    <a:pt x="1036" y="725"/>
                    <a:pt x="1036" y="720"/>
                    <a:pt x="1042" y="720"/>
                  </a:cubicBezTo>
                  <a:close/>
                  <a:moveTo>
                    <a:pt x="1051" y="760"/>
                  </a:moveTo>
                  <a:cubicBezTo>
                    <a:pt x="1050" y="757"/>
                    <a:pt x="1053" y="757"/>
                    <a:pt x="1054" y="755"/>
                  </a:cubicBezTo>
                  <a:cubicBezTo>
                    <a:pt x="1058" y="758"/>
                    <a:pt x="1062" y="748"/>
                    <a:pt x="1070" y="750"/>
                  </a:cubicBezTo>
                  <a:cubicBezTo>
                    <a:pt x="1064" y="756"/>
                    <a:pt x="1059" y="759"/>
                    <a:pt x="1051" y="760"/>
                  </a:cubicBezTo>
                  <a:close/>
                  <a:moveTo>
                    <a:pt x="1065" y="765"/>
                  </a:moveTo>
                  <a:cubicBezTo>
                    <a:pt x="1065" y="766"/>
                    <a:pt x="1064" y="767"/>
                    <a:pt x="1064" y="769"/>
                  </a:cubicBezTo>
                  <a:cubicBezTo>
                    <a:pt x="1061" y="769"/>
                    <a:pt x="1061" y="765"/>
                    <a:pt x="1062" y="764"/>
                  </a:cubicBezTo>
                  <a:cubicBezTo>
                    <a:pt x="1064" y="764"/>
                    <a:pt x="1064" y="765"/>
                    <a:pt x="1065" y="765"/>
                  </a:cubicBezTo>
                  <a:close/>
                  <a:moveTo>
                    <a:pt x="1066" y="831"/>
                  </a:moveTo>
                  <a:cubicBezTo>
                    <a:pt x="1065" y="830"/>
                    <a:pt x="1064" y="830"/>
                    <a:pt x="1063" y="830"/>
                  </a:cubicBezTo>
                  <a:cubicBezTo>
                    <a:pt x="1064" y="828"/>
                    <a:pt x="1065" y="827"/>
                    <a:pt x="1067" y="827"/>
                  </a:cubicBezTo>
                  <a:cubicBezTo>
                    <a:pt x="1067" y="829"/>
                    <a:pt x="1066" y="830"/>
                    <a:pt x="1066" y="831"/>
                  </a:cubicBezTo>
                  <a:close/>
                  <a:moveTo>
                    <a:pt x="1064" y="777"/>
                  </a:moveTo>
                  <a:cubicBezTo>
                    <a:pt x="1064" y="773"/>
                    <a:pt x="1064" y="773"/>
                    <a:pt x="1064" y="773"/>
                  </a:cubicBezTo>
                  <a:cubicBezTo>
                    <a:pt x="1066" y="773"/>
                    <a:pt x="1068" y="774"/>
                    <a:pt x="1068" y="776"/>
                  </a:cubicBezTo>
                  <a:cubicBezTo>
                    <a:pt x="1067" y="777"/>
                    <a:pt x="1066" y="777"/>
                    <a:pt x="1064" y="777"/>
                  </a:cubicBezTo>
                  <a:close/>
                  <a:moveTo>
                    <a:pt x="1111" y="821"/>
                  </a:moveTo>
                  <a:cubicBezTo>
                    <a:pt x="1111" y="824"/>
                    <a:pt x="1107" y="823"/>
                    <a:pt x="1107" y="827"/>
                  </a:cubicBezTo>
                  <a:cubicBezTo>
                    <a:pt x="1105" y="827"/>
                    <a:pt x="1105" y="824"/>
                    <a:pt x="1102" y="825"/>
                  </a:cubicBezTo>
                  <a:cubicBezTo>
                    <a:pt x="1105" y="824"/>
                    <a:pt x="1106" y="821"/>
                    <a:pt x="1111" y="821"/>
                  </a:cubicBezTo>
                  <a:close/>
                  <a:moveTo>
                    <a:pt x="1120" y="787"/>
                  </a:moveTo>
                  <a:cubicBezTo>
                    <a:pt x="1120" y="784"/>
                    <a:pt x="1123" y="784"/>
                    <a:pt x="1125" y="784"/>
                  </a:cubicBezTo>
                  <a:cubicBezTo>
                    <a:pt x="1125" y="786"/>
                    <a:pt x="1123" y="787"/>
                    <a:pt x="1120" y="787"/>
                  </a:cubicBezTo>
                  <a:close/>
                  <a:moveTo>
                    <a:pt x="1125" y="761"/>
                  </a:moveTo>
                  <a:cubicBezTo>
                    <a:pt x="1124" y="764"/>
                    <a:pt x="1125" y="767"/>
                    <a:pt x="1121" y="767"/>
                  </a:cubicBezTo>
                  <a:cubicBezTo>
                    <a:pt x="1119" y="764"/>
                    <a:pt x="1122" y="761"/>
                    <a:pt x="1125" y="761"/>
                  </a:cubicBezTo>
                  <a:close/>
                  <a:moveTo>
                    <a:pt x="1122" y="773"/>
                  </a:moveTo>
                  <a:cubicBezTo>
                    <a:pt x="1123" y="771"/>
                    <a:pt x="1120" y="771"/>
                    <a:pt x="1121" y="769"/>
                  </a:cubicBezTo>
                  <a:cubicBezTo>
                    <a:pt x="1126" y="769"/>
                    <a:pt x="1131" y="763"/>
                    <a:pt x="1131" y="771"/>
                  </a:cubicBezTo>
                  <a:cubicBezTo>
                    <a:pt x="1128" y="771"/>
                    <a:pt x="1127" y="772"/>
                    <a:pt x="1122" y="773"/>
                  </a:cubicBezTo>
                  <a:close/>
                  <a:moveTo>
                    <a:pt x="1135" y="808"/>
                  </a:moveTo>
                  <a:cubicBezTo>
                    <a:pt x="1135" y="810"/>
                    <a:pt x="1134" y="811"/>
                    <a:pt x="1132" y="810"/>
                  </a:cubicBezTo>
                  <a:cubicBezTo>
                    <a:pt x="1132" y="811"/>
                    <a:pt x="1133" y="812"/>
                    <a:pt x="1133" y="813"/>
                  </a:cubicBezTo>
                  <a:cubicBezTo>
                    <a:pt x="1130" y="813"/>
                    <a:pt x="1130" y="813"/>
                    <a:pt x="1130" y="813"/>
                  </a:cubicBezTo>
                  <a:cubicBezTo>
                    <a:pt x="1130" y="812"/>
                    <a:pt x="1130" y="810"/>
                    <a:pt x="1129" y="810"/>
                  </a:cubicBezTo>
                  <a:cubicBezTo>
                    <a:pt x="1129" y="809"/>
                    <a:pt x="1130" y="810"/>
                    <a:pt x="1130" y="810"/>
                  </a:cubicBezTo>
                  <a:cubicBezTo>
                    <a:pt x="1131" y="810"/>
                    <a:pt x="1131" y="809"/>
                    <a:pt x="1131" y="808"/>
                  </a:cubicBezTo>
                  <a:lnTo>
                    <a:pt x="1135" y="808"/>
                  </a:lnTo>
                  <a:close/>
                  <a:moveTo>
                    <a:pt x="1128" y="750"/>
                  </a:moveTo>
                  <a:cubicBezTo>
                    <a:pt x="1131" y="749"/>
                    <a:pt x="1131" y="754"/>
                    <a:pt x="1131" y="750"/>
                  </a:cubicBezTo>
                  <a:cubicBezTo>
                    <a:pt x="1132" y="750"/>
                    <a:pt x="1132" y="752"/>
                    <a:pt x="1132" y="753"/>
                  </a:cubicBezTo>
                  <a:cubicBezTo>
                    <a:pt x="1131" y="753"/>
                    <a:pt x="1130" y="753"/>
                    <a:pt x="1130" y="754"/>
                  </a:cubicBezTo>
                  <a:cubicBezTo>
                    <a:pt x="1129" y="754"/>
                    <a:pt x="1129" y="753"/>
                    <a:pt x="1129" y="752"/>
                  </a:cubicBezTo>
                  <a:cubicBezTo>
                    <a:pt x="1128" y="752"/>
                    <a:pt x="1128" y="752"/>
                    <a:pt x="1128" y="753"/>
                  </a:cubicBezTo>
                  <a:cubicBezTo>
                    <a:pt x="1127" y="753"/>
                    <a:pt x="1127" y="752"/>
                    <a:pt x="1127" y="751"/>
                  </a:cubicBezTo>
                  <a:cubicBezTo>
                    <a:pt x="1128" y="751"/>
                    <a:pt x="1128" y="751"/>
                    <a:pt x="1128" y="750"/>
                  </a:cubicBezTo>
                  <a:close/>
                  <a:moveTo>
                    <a:pt x="1126" y="756"/>
                  </a:moveTo>
                  <a:cubicBezTo>
                    <a:pt x="1125" y="759"/>
                    <a:pt x="1122" y="761"/>
                    <a:pt x="1118" y="762"/>
                  </a:cubicBezTo>
                  <a:cubicBezTo>
                    <a:pt x="1120" y="758"/>
                    <a:pt x="1115" y="759"/>
                    <a:pt x="1115" y="755"/>
                  </a:cubicBezTo>
                  <a:cubicBezTo>
                    <a:pt x="1117" y="755"/>
                    <a:pt x="1119" y="755"/>
                    <a:pt x="1119" y="754"/>
                  </a:cubicBezTo>
                  <a:cubicBezTo>
                    <a:pt x="1122" y="754"/>
                    <a:pt x="1121" y="758"/>
                    <a:pt x="1126" y="756"/>
                  </a:cubicBezTo>
                  <a:close/>
                  <a:moveTo>
                    <a:pt x="1121" y="731"/>
                  </a:moveTo>
                  <a:cubicBezTo>
                    <a:pt x="1120" y="733"/>
                    <a:pt x="1120" y="734"/>
                    <a:pt x="1119" y="735"/>
                  </a:cubicBezTo>
                  <a:cubicBezTo>
                    <a:pt x="1116" y="735"/>
                    <a:pt x="1117" y="730"/>
                    <a:pt x="1121" y="731"/>
                  </a:cubicBezTo>
                  <a:close/>
                  <a:moveTo>
                    <a:pt x="1103" y="692"/>
                  </a:moveTo>
                  <a:cubicBezTo>
                    <a:pt x="1104" y="693"/>
                    <a:pt x="1104" y="694"/>
                    <a:pt x="1105" y="694"/>
                  </a:cubicBezTo>
                  <a:cubicBezTo>
                    <a:pt x="1105" y="697"/>
                    <a:pt x="1103" y="699"/>
                    <a:pt x="1100" y="700"/>
                  </a:cubicBezTo>
                  <a:cubicBezTo>
                    <a:pt x="1098" y="698"/>
                    <a:pt x="1101" y="694"/>
                    <a:pt x="1103" y="692"/>
                  </a:cubicBezTo>
                  <a:close/>
                  <a:moveTo>
                    <a:pt x="1091" y="752"/>
                  </a:moveTo>
                  <a:cubicBezTo>
                    <a:pt x="1093" y="751"/>
                    <a:pt x="1093" y="752"/>
                    <a:pt x="1094" y="753"/>
                  </a:cubicBezTo>
                  <a:cubicBezTo>
                    <a:pt x="1100" y="744"/>
                    <a:pt x="1113" y="742"/>
                    <a:pt x="1122" y="736"/>
                  </a:cubicBezTo>
                  <a:cubicBezTo>
                    <a:pt x="1121" y="739"/>
                    <a:pt x="1120" y="741"/>
                    <a:pt x="1119" y="743"/>
                  </a:cubicBezTo>
                  <a:cubicBezTo>
                    <a:pt x="1116" y="744"/>
                    <a:pt x="1117" y="742"/>
                    <a:pt x="1114" y="743"/>
                  </a:cubicBezTo>
                  <a:cubicBezTo>
                    <a:pt x="1114" y="745"/>
                    <a:pt x="1115" y="746"/>
                    <a:pt x="1116" y="746"/>
                  </a:cubicBezTo>
                  <a:cubicBezTo>
                    <a:pt x="1120" y="747"/>
                    <a:pt x="1119" y="742"/>
                    <a:pt x="1123" y="743"/>
                  </a:cubicBezTo>
                  <a:cubicBezTo>
                    <a:pt x="1122" y="750"/>
                    <a:pt x="1119" y="753"/>
                    <a:pt x="1113" y="754"/>
                  </a:cubicBezTo>
                  <a:cubicBezTo>
                    <a:pt x="1112" y="755"/>
                    <a:pt x="1111" y="756"/>
                    <a:pt x="1110" y="757"/>
                  </a:cubicBezTo>
                  <a:cubicBezTo>
                    <a:pt x="1110" y="759"/>
                    <a:pt x="1111" y="757"/>
                    <a:pt x="1113" y="757"/>
                  </a:cubicBezTo>
                  <a:cubicBezTo>
                    <a:pt x="1111" y="761"/>
                    <a:pt x="1112" y="765"/>
                    <a:pt x="1115" y="766"/>
                  </a:cubicBezTo>
                  <a:cubicBezTo>
                    <a:pt x="1116" y="769"/>
                    <a:pt x="1114" y="770"/>
                    <a:pt x="1113" y="772"/>
                  </a:cubicBezTo>
                  <a:cubicBezTo>
                    <a:pt x="1110" y="771"/>
                    <a:pt x="1108" y="767"/>
                    <a:pt x="1111" y="765"/>
                  </a:cubicBezTo>
                  <a:cubicBezTo>
                    <a:pt x="1105" y="767"/>
                    <a:pt x="1102" y="772"/>
                    <a:pt x="1096" y="773"/>
                  </a:cubicBezTo>
                  <a:cubicBezTo>
                    <a:pt x="1095" y="773"/>
                    <a:pt x="1096" y="772"/>
                    <a:pt x="1096" y="771"/>
                  </a:cubicBezTo>
                  <a:cubicBezTo>
                    <a:pt x="1091" y="773"/>
                    <a:pt x="1088" y="775"/>
                    <a:pt x="1084" y="778"/>
                  </a:cubicBezTo>
                  <a:cubicBezTo>
                    <a:pt x="1081" y="776"/>
                    <a:pt x="1086" y="774"/>
                    <a:pt x="1087" y="773"/>
                  </a:cubicBezTo>
                  <a:cubicBezTo>
                    <a:pt x="1083" y="769"/>
                    <a:pt x="1090" y="765"/>
                    <a:pt x="1086" y="759"/>
                  </a:cubicBezTo>
                  <a:cubicBezTo>
                    <a:pt x="1086" y="758"/>
                    <a:pt x="1082" y="761"/>
                    <a:pt x="1082" y="756"/>
                  </a:cubicBezTo>
                  <a:cubicBezTo>
                    <a:pt x="1086" y="758"/>
                    <a:pt x="1091" y="757"/>
                    <a:pt x="1091" y="752"/>
                  </a:cubicBezTo>
                  <a:close/>
                  <a:moveTo>
                    <a:pt x="1083" y="748"/>
                  </a:moveTo>
                  <a:cubicBezTo>
                    <a:pt x="1081" y="750"/>
                    <a:pt x="1078" y="748"/>
                    <a:pt x="1076" y="749"/>
                  </a:cubicBezTo>
                  <a:cubicBezTo>
                    <a:pt x="1076" y="747"/>
                    <a:pt x="1083" y="743"/>
                    <a:pt x="1083" y="748"/>
                  </a:cubicBezTo>
                  <a:close/>
                  <a:moveTo>
                    <a:pt x="1076" y="807"/>
                  </a:moveTo>
                  <a:cubicBezTo>
                    <a:pt x="1076" y="803"/>
                    <a:pt x="1072" y="803"/>
                    <a:pt x="1073" y="798"/>
                  </a:cubicBezTo>
                  <a:cubicBezTo>
                    <a:pt x="1074" y="796"/>
                    <a:pt x="1079" y="795"/>
                    <a:pt x="1081" y="797"/>
                  </a:cubicBezTo>
                  <a:cubicBezTo>
                    <a:pt x="1084" y="797"/>
                    <a:pt x="1080" y="795"/>
                    <a:pt x="1081" y="793"/>
                  </a:cubicBezTo>
                  <a:cubicBezTo>
                    <a:pt x="1086" y="793"/>
                    <a:pt x="1087" y="790"/>
                    <a:pt x="1091" y="789"/>
                  </a:cubicBezTo>
                  <a:cubicBezTo>
                    <a:pt x="1092" y="786"/>
                    <a:pt x="1088" y="788"/>
                    <a:pt x="1089" y="785"/>
                  </a:cubicBezTo>
                  <a:cubicBezTo>
                    <a:pt x="1090" y="783"/>
                    <a:pt x="1093" y="782"/>
                    <a:pt x="1096" y="782"/>
                  </a:cubicBezTo>
                  <a:cubicBezTo>
                    <a:pt x="1095" y="779"/>
                    <a:pt x="1095" y="777"/>
                    <a:pt x="1096" y="774"/>
                  </a:cubicBezTo>
                  <a:cubicBezTo>
                    <a:pt x="1099" y="774"/>
                    <a:pt x="1099" y="774"/>
                    <a:pt x="1099" y="774"/>
                  </a:cubicBezTo>
                  <a:cubicBezTo>
                    <a:pt x="1099" y="777"/>
                    <a:pt x="1101" y="779"/>
                    <a:pt x="1099" y="781"/>
                  </a:cubicBezTo>
                  <a:cubicBezTo>
                    <a:pt x="1103" y="781"/>
                    <a:pt x="1103" y="777"/>
                    <a:pt x="1103" y="774"/>
                  </a:cubicBezTo>
                  <a:cubicBezTo>
                    <a:pt x="1108" y="776"/>
                    <a:pt x="1106" y="775"/>
                    <a:pt x="1112" y="774"/>
                  </a:cubicBezTo>
                  <a:cubicBezTo>
                    <a:pt x="1112" y="777"/>
                    <a:pt x="1114" y="779"/>
                    <a:pt x="1113" y="782"/>
                  </a:cubicBezTo>
                  <a:cubicBezTo>
                    <a:pt x="1103" y="786"/>
                    <a:pt x="1102" y="797"/>
                    <a:pt x="1092" y="800"/>
                  </a:cubicBezTo>
                  <a:cubicBezTo>
                    <a:pt x="1090" y="800"/>
                    <a:pt x="1090" y="798"/>
                    <a:pt x="1088" y="797"/>
                  </a:cubicBezTo>
                  <a:cubicBezTo>
                    <a:pt x="1084" y="805"/>
                    <a:pt x="1081" y="815"/>
                    <a:pt x="1070" y="816"/>
                  </a:cubicBezTo>
                  <a:cubicBezTo>
                    <a:pt x="1071" y="812"/>
                    <a:pt x="1076" y="812"/>
                    <a:pt x="1076" y="807"/>
                  </a:cubicBezTo>
                  <a:close/>
                  <a:moveTo>
                    <a:pt x="1066" y="712"/>
                  </a:moveTo>
                  <a:cubicBezTo>
                    <a:pt x="1069" y="714"/>
                    <a:pt x="1066" y="717"/>
                    <a:pt x="1069" y="719"/>
                  </a:cubicBezTo>
                  <a:cubicBezTo>
                    <a:pt x="1067" y="723"/>
                    <a:pt x="1063" y="724"/>
                    <a:pt x="1059" y="724"/>
                  </a:cubicBezTo>
                  <a:cubicBezTo>
                    <a:pt x="1060" y="720"/>
                    <a:pt x="1057" y="720"/>
                    <a:pt x="1055" y="719"/>
                  </a:cubicBezTo>
                  <a:cubicBezTo>
                    <a:pt x="1056" y="715"/>
                    <a:pt x="1060" y="712"/>
                    <a:pt x="1066" y="712"/>
                  </a:cubicBezTo>
                  <a:close/>
                  <a:moveTo>
                    <a:pt x="1054" y="736"/>
                  </a:moveTo>
                  <a:cubicBezTo>
                    <a:pt x="1054" y="737"/>
                    <a:pt x="1056" y="740"/>
                    <a:pt x="1054" y="740"/>
                  </a:cubicBezTo>
                  <a:cubicBezTo>
                    <a:pt x="1054" y="742"/>
                    <a:pt x="1056" y="739"/>
                    <a:pt x="1059" y="740"/>
                  </a:cubicBezTo>
                  <a:cubicBezTo>
                    <a:pt x="1059" y="737"/>
                    <a:pt x="1057" y="737"/>
                    <a:pt x="1057" y="734"/>
                  </a:cubicBezTo>
                  <a:cubicBezTo>
                    <a:pt x="1059" y="732"/>
                    <a:pt x="1063" y="731"/>
                    <a:pt x="1063" y="726"/>
                  </a:cubicBezTo>
                  <a:cubicBezTo>
                    <a:pt x="1067" y="726"/>
                    <a:pt x="1067" y="725"/>
                    <a:pt x="1070" y="726"/>
                  </a:cubicBezTo>
                  <a:cubicBezTo>
                    <a:pt x="1070" y="731"/>
                    <a:pt x="1068" y="731"/>
                    <a:pt x="1068" y="734"/>
                  </a:cubicBezTo>
                  <a:cubicBezTo>
                    <a:pt x="1066" y="734"/>
                    <a:pt x="1065" y="733"/>
                    <a:pt x="1062" y="733"/>
                  </a:cubicBezTo>
                  <a:cubicBezTo>
                    <a:pt x="1062" y="736"/>
                    <a:pt x="1063" y="737"/>
                    <a:pt x="1065" y="737"/>
                  </a:cubicBezTo>
                  <a:cubicBezTo>
                    <a:pt x="1065" y="740"/>
                    <a:pt x="1063" y="740"/>
                    <a:pt x="1062" y="742"/>
                  </a:cubicBezTo>
                  <a:cubicBezTo>
                    <a:pt x="1061" y="741"/>
                    <a:pt x="1061" y="740"/>
                    <a:pt x="1061" y="739"/>
                  </a:cubicBezTo>
                  <a:cubicBezTo>
                    <a:pt x="1058" y="740"/>
                    <a:pt x="1059" y="742"/>
                    <a:pt x="1059" y="745"/>
                  </a:cubicBezTo>
                  <a:cubicBezTo>
                    <a:pt x="1056" y="747"/>
                    <a:pt x="1056" y="753"/>
                    <a:pt x="1050" y="750"/>
                  </a:cubicBezTo>
                  <a:cubicBezTo>
                    <a:pt x="1051" y="749"/>
                    <a:pt x="1052" y="748"/>
                    <a:pt x="1052" y="746"/>
                  </a:cubicBezTo>
                  <a:cubicBezTo>
                    <a:pt x="1050" y="744"/>
                    <a:pt x="1049" y="747"/>
                    <a:pt x="1047" y="747"/>
                  </a:cubicBezTo>
                  <a:cubicBezTo>
                    <a:pt x="1042" y="742"/>
                    <a:pt x="1049" y="737"/>
                    <a:pt x="1054" y="736"/>
                  </a:cubicBezTo>
                  <a:close/>
                  <a:moveTo>
                    <a:pt x="1050" y="704"/>
                  </a:moveTo>
                  <a:cubicBezTo>
                    <a:pt x="1047" y="705"/>
                    <a:pt x="1047" y="703"/>
                    <a:pt x="1044" y="704"/>
                  </a:cubicBezTo>
                  <a:cubicBezTo>
                    <a:pt x="1043" y="700"/>
                    <a:pt x="1047" y="701"/>
                    <a:pt x="1047" y="698"/>
                  </a:cubicBezTo>
                  <a:cubicBezTo>
                    <a:pt x="1039" y="702"/>
                    <a:pt x="1040" y="714"/>
                    <a:pt x="1031" y="716"/>
                  </a:cubicBezTo>
                  <a:cubicBezTo>
                    <a:pt x="1028" y="714"/>
                    <a:pt x="1033" y="711"/>
                    <a:pt x="1030" y="710"/>
                  </a:cubicBezTo>
                  <a:cubicBezTo>
                    <a:pt x="1022" y="710"/>
                    <a:pt x="1024" y="721"/>
                    <a:pt x="1016" y="721"/>
                  </a:cubicBezTo>
                  <a:cubicBezTo>
                    <a:pt x="1015" y="717"/>
                    <a:pt x="1020" y="715"/>
                    <a:pt x="1015" y="717"/>
                  </a:cubicBezTo>
                  <a:cubicBezTo>
                    <a:pt x="1014" y="711"/>
                    <a:pt x="1018" y="712"/>
                    <a:pt x="1020" y="710"/>
                  </a:cubicBezTo>
                  <a:cubicBezTo>
                    <a:pt x="1019" y="707"/>
                    <a:pt x="1018" y="711"/>
                    <a:pt x="1016" y="710"/>
                  </a:cubicBezTo>
                  <a:cubicBezTo>
                    <a:pt x="1017" y="705"/>
                    <a:pt x="1024" y="704"/>
                    <a:pt x="1019" y="697"/>
                  </a:cubicBezTo>
                  <a:cubicBezTo>
                    <a:pt x="1021" y="697"/>
                    <a:pt x="1023" y="697"/>
                    <a:pt x="1023" y="696"/>
                  </a:cubicBezTo>
                  <a:cubicBezTo>
                    <a:pt x="1026" y="697"/>
                    <a:pt x="1023" y="699"/>
                    <a:pt x="1023" y="701"/>
                  </a:cubicBezTo>
                  <a:cubicBezTo>
                    <a:pt x="1026" y="703"/>
                    <a:pt x="1026" y="700"/>
                    <a:pt x="1030" y="700"/>
                  </a:cubicBezTo>
                  <a:cubicBezTo>
                    <a:pt x="1038" y="705"/>
                    <a:pt x="1043" y="693"/>
                    <a:pt x="1051" y="692"/>
                  </a:cubicBezTo>
                  <a:cubicBezTo>
                    <a:pt x="1048" y="697"/>
                    <a:pt x="1053" y="699"/>
                    <a:pt x="1050" y="704"/>
                  </a:cubicBezTo>
                  <a:close/>
                  <a:moveTo>
                    <a:pt x="1067" y="678"/>
                  </a:moveTo>
                  <a:cubicBezTo>
                    <a:pt x="1065" y="679"/>
                    <a:pt x="1065" y="678"/>
                    <a:pt x="1064" y="678"/>
                  </a:cubicBezTo>
                  <a:cubicBezTo>
                    <a:pt x="1064" y="675"/>
                    <a:pt x="1065" y="674"/>
                    <a:pt x="1068" y="675"/>
                  </a:cubicBezTo>
                  <a:cubicBezTo>
                    <a:pt x="1068" y="677"/>
                    <a:pt x="1067" y="677"/>
                    <a:pt x="1067" y="678"/>
                  </a:cubicBezTo>
                  <a:close/>
                  <a:moveTo>
                    <a:pt x="1067" y="520"/>
                  </a:moveTo>
                  <a:cubicBezTo>
                    <a:pt x="1068" y="518"/>
                    <a:pt x="1069" y="516"/>
                    <a:pt x="1072" y="517"/>
                  </a:cubicBezTo>
                  <a:cubicBezTo>
                    <a:pt x="1072" y="519"/>
                    <a:pt x="1068" y="521"/>
                    <a:pt x="1067" y="520"/>
                  </a:cubicBezTo>
                  <a:close/>
                  <a:moveTo>
                    <a:pt x="1100" y="574"/>
                  </a:moveTo>
                  <a:cubicBezTo>
                    <a:pt x="1100" y="577"/>
                    <a:pt x="1098" y="578"/>
                    <a:pt x="1095" y="578"/>
                  </a:cubicBezTo>
                  <a:cubicBezTo>
                    <a:pt x="1096" y="577"/>
                    <a:pt x="1097" y="574"/>
                    <a:pt x="1100" y="574"/>
                  </a:cubicBezTo>
                  <a:close/>
                  <a:moveTo>
                    <a:pt x="1098" y="659"/>
                  </a:moveTo>
                  <a:cubicBezTo>
                    <a:pt x="1098" y="656"/>
                    <a:pt x="1098" y="654"/>
                    <a:pt x="1099" y="652"/>
                  </a:cubicBezTo>
                  <a:cubicBezTo>
                    <a:pt x="1102" y="652"/>
                    <a:pt x="1102" y="654"/>
                    <a:pt x="1104" y="653"/>
                  </a:cubicBezTo>
                  <a:cubicBezTo>
                    <a:pt x="1104" y="657"/>
                    <a:pt x="1101" y="658"/>
                    <a:pt x="1098" y="659"/>
                  </a:cubicBezTo>
                  <a:close/>
                  <a:moveTo>
                    <a:pt x="1090" y="597"/>
                  </a:moveTo>
                  <a:cubicBezTo>
                    <a:pt x="1090" y="588"/>
                    <a:pt x="1099" y="584"/>
                    <a:pt x="1106" y="585"/>
                  </a:cubicBezTo>
                  <a:cubicBezTo>
                    <a:pt x="1103" y="591"/>
                    <a:pt x="1097" y="595"/>
                    <a:pt x="1090" y="597"/>
                  </a:cubicBezTo>
                  <a:close/>
                  <a:moveTo>
                    <a:pt x="1125" y="506"/>
                  </a:moveTo>
                  <a:cubicBezTo>
                    <a:pt x="1125" y="509"/>
                    <a:pt x="1124" y="513"/>
                    <a:pt x="1120" y="513"/>
                  </a:cubicBezTo>
                  <a:cubicBezTo>
                    <a:pt x="1119" y="508"/>
                    <a:pt x="1121" y="505"/>
                    <a:pt x="1125" y="506"/>
                  </a:cubicBezTo>
                  <a:close/>
                  <a:moveTo>
                    <a:pt x="1127" y="527"/>
                  </a:moveTo>
                  <a:cubicBezTo>
                    <a:pt x="1127" y="534"/>
                    <a:pt x="1121" y="535"/>
                    <a:pt x="1117" y="538"/>
                  </a:cubicBezTo>
                  <a:cubicBezTo>
                    <a:pt x="1116" y="536"/>
                    <a:pt x="1115" y="534"/>
                    <a:pt x="1115" y="531"/>
                  </a:cubicBezTo>
                  <a:cubicBezTo>
                    <a:pt x="1122" y="532"/>
                    <a:pt x="1122" y="524"/>
                    <a:pt x="1127" y="527"/>
                  </a:cubicBezTo>
                  <a:close/>
                  <a:moveTo>
                    <a:pt x="1151" y="586"/>
                  </a:moveTo>
                  <a:cubicBezTo>
                    <a:pt x="1148" y="585"/>
                    <a:pt x="1151" y="579"/>
                    <a:pt x="1155" y="580"/>
                  </a:cubicBezTo>
                  <a:cubicBezTo>
                    <a:pt x="1155" y="583"/>
                    <a:pt x="1152" y="584"/>
                    <a:pt x="1151" y="586"/>
                  </a:cubicBezTo>
                  <a:close/>
                  <a:moveTo>
                    <a:pt x="1151" y="561"/>
                  </a:moveTo>
                  <a:cubicBezTo>
                    <a:pt x="1151" y="579"/>
                    <a:pt x="1132" y="583"/>
                    <a:pt x="1119" y="585"/>
                  </a:cubicBezTo>
                  <a:cubicBezTo>
                    <a:pt x="1119" y="582"/>
                    <a:pt x="1117" y="580"/>
                    <a:pt x="1119" y="578"/>
                  </a:cubicBezTo>
                  <a:cubicBezTo>
                    <a:pt x="1116" y="578"/>
                    <a:pt x="1114" y="583"/>
                    <a:pt x="1111" y="580"/>
                  </a:cubicBezTo>
                  <a:cubicBezTo>
                    <a:pt x="1115" y="576"/>
                    <a:pt x="1120" y="574"/>
                    <a:pt x="1121" y="567"/>
                  </a:cubicBezTo>
                  <a:cubicBezTo>
                    <a:pt x="1126" y="568"/>
                    <a:pt x="1125" y="563"/>
                    <a:pt x="1129" y="562"/>
                  </a:cubicBezTo>
                  <a:cubicBezTo>
                    <a:pt x="1132" y="561"/>
                    <a:pt x="1130" y="565"/>
                    <a:pt x="1133" y="565"/>
                  </a:cubicBezTo>
                  <a:cubicBezTo>
                    <a:pt x="1139" y="558"/>
                    <a:pt x="1149" y="551"/>
                    <a:pt x="1157" y="556"/>
                  </a:cubicBezTo>
                  <a:cubicBezTo>
                    <a:pt x="1155" y="557"/>
                    <a:pt x="1154" y="561"/>
                    <a:pt x="1151" y="561"/>
                  </a:cubicBezTo>
                  <a:close/>
                  <a:moveTo>
                    <a:pt x="1158" y="556"/>
                  </a:moveTo>
                  <a:cubicBezTo>
                    <a:pt x="1157" y="551"/>
                    <a:pt x="1163" y="553"/>
                    <a:pt x="1161" y="547"/>
                  </a:cubicBezTo>
                  <a:cubicBezTo>
                    <a:pt x="1165" y="547"/>
                    <a:pt x="1165" y="547"/>
                    <a:pt x="1165" y="547"/>
                  </a:cubicBezTo>
                  <a:cubicBezTo>
                    <a:pt x="1165" y="552"/>
                    <a:pt x="1161" y="554"/>
                    <a:pt x="1158" y="556"/>
                  </a:cubicBezTo>
                  <a:close/>
                  <a:moveTo>
                    <a:pt x="1179" y="548"/>
                  </a:moveTo>
                  <a:cubicBezTo>
                    <a:pt x="1178" y="551"/>
                    <a:pt x="1177" y="552"/>
                    <a:pt x="1175" y="552"/>
                  </a:cubicBezTo>
                  <a:cubicBezTo>
                    <a:pt x="1175" y="550"/>
                    <a:pt x="1176" y="548"/>
                    <a:pt x="1179" y="548"/>
                  </a:cubicBezTo>
                  <a:close/>
                  <a:moveTo>
                    <a:pt x="1177" y="514"/>
                  </a:moveTo>
                  <a:cubicBezTo>
                    <a:pt x="1176" y="512"/>
                    <a:pt x="1177" y="510"/>
                    <a:pt x="1178" y="509"/>
                  </a:cubicBezTo>
                  <a:cubicBezTo>
                    <a:pt x="1180" y="509"/>
                    <a:pt x="1180" y="511"/>
                    <a:pt x="1182" y="510"/>
                  </a:cubicBezTo>
                  <a:cubicBezTo>
                    <a:pt x="1182" y="513"/>
                    <a:pt x="1180" y="514"/>
                    <a:pt x="1177" y="514"/>
                  </a:cubicBezTo>
                  <a:close/>
                  <a:moveTo>
                    <a:pt x="1112" y="747"/>
                  </a:moveTo>
                  <a:cubicBezTo>
                    <a:pt x="1108" y="748"/>
                    <a:pt x="1111" y="752"/>
                    <a:pt x="1113" y="754"/>
                  </a:cubicBezTo>
                  <a:cubicBezTo>
                    <a:pt x="1113" y="752"/>
                    <a:pt x="1114" y="752"/>
                    <a:pt x="1114" y="750"/>
                  </a:cubicBezTo>
                  <a:cubicBezTo>
                    <a:pt x="1113" y="749"/>
                    <a:pt x="1112" y="749"/>
                    <a:pt x="1112" y="747"/>
                  </a:cubicBezTo>
                  <a:close/>
                  <a:moveTo>
                    <a:pt x="700" y="1082"/>
                  </a:moveTo>
                  <a:cubicBezTo>
                    <a:pt x="699" y="1085"/>
                    <a:pt x="702" y="1084"/>
                    <a:pt x="702" y="1085"/>
                  </a:cubicBezTo>
                  <a:cubicBezTo>
                    <a:pt x="704" y="1082"/>
                    <a:pt x="712" y="1083"/>
                    <a:pt x="715" y="1081"/>
                  </a:cubicBezTo>
                  <a:cubicBezTo>
                    <a:pt x="710" y="1075"/>
                    <a:pt x="707" y="1081"/>
                    <a:pt x="700" y="1082"/>
                  </a:cubicBezTo>
                  <a:close/>
                  <a:moveTo>
                    <a:pt x="927" y="95"/>
                  </a:moveTo>
                  <a:cubicBezTo>
                    <a:pt x="937" y="94"/>
                    <a:pt x="932" y="90"/>
                    <a:pt x="927" y="95"/>
                  </a:cubicBezTo>
                  <a:close/>
                  <a:moveTo>
                    <a:pt x="1147" y="166"/>
                  </a:moveTo>
                  <a:cubicBezTo>
                    <a:pt x="1143" y="165"/>
                    <a:pt x="1136" y="171"/>
                    <a:pt x="1141" y="174"/>
                  </a:cubicBezTo>
                  <a:cubicBezTo>
                    <a:pt x="1143" y="172"/>
                    <a:pt x="1142" y="167"/>
                    <a:pt x="1147" y="167"/>
                  </a:cubicBezTo>
                  <a:cubicBezTo>
                    <a:pt x="1147" y="167"/>
                    <a:pt x="1148" y="166"/>
                    <a:pt x="1147" y="166"/>
                  </a:cubicBezTo>
                  <a:close/>
                  <a:moveTo>
                    <a:pt x="959" y="188"/>
                  </a:moveTo>
                  <a:cubicBezTo>
                    <a:pt x="961" y="182"/>
                    <a:pt x="971" y="177"/>
                    <a:pt x="976" y="181"/>
                  </a:cubicBezTo>
                  <a:cubicBezTo>
                    <a:pt x="981" y="176"/>
                    <a:pt x="993" y="173"/>
                    <a:pt x="994" y="167"/>
                  </a:cubicBezTo>
                  <a:cubicBezTo>
                    <a:pt x="979" y="168"/>
                    <a:pt x="971" y="179"/>
                    <a:pt x="957" y="183"/>
                  </a:cubicBezTo>
                  <a:cubicBezTo>
                    <a:pt x="957" y="185"/>
                    <a:pt x="957" y="187"/>
                    <a:pt x="959" y="188"/>
                  </a:cubicBezTo>
                  <a:close/>
                  <a:moveTo>
                    <a:pt x="1152" y="259"/>
                  </a:moveTo>
                  <a:cubicBezTo>
                    <a:pt x="1152" y="256"/>
                    <a:pt x="1155" y="255"/>
                    <a:pt x="1157" y="253"/>
                  </a:cubicBezTo>
                  <a:cubicBezTo>
                    <a:pt x="1154" y="251"/>
                    <a:pt x="1151" y="249"/>
                    <a:pt x="1147" y="249"/>
                  </a:cubicBezTo>
                  <a:cubicBezTo>
                    <a:pt x="1148" y="254"/>
                    <a:pt x="1151" y="256"/>
                    <a:pt x="1153" y="255"/>
                  </a:cubicBezTo>
                  <a:cubicBezTo>
                    <a:pt x="1152" y="257"/>
                    <a:pt x="1148" y="258"/>
                    <a:pt x="1152" y="259"/>
                  </a:cubicBezTo>
                  <a:close/>
                  <a:moveTo>
                    <a:pt x="1192" y="338"/>
                  </a:moveTo>
                  <a:cubicBezTo>
                    <a:pt x="1197" y="336"/>
                    <a:pt x="1200" y="334"/>
                    <a:pt x="1203" y="331"/>
                  </a:cubicBezTo>
                  <a:cubicBezTo>
                    <a:pt x="1200" y="333"/>
                    <a:pt x="1191" y="334"/>
                    <a:pt x="1192" y="338"/>
                  </a:cubicBezTo>
                  <a:close/>
                  <a:moveTo>
                    <a:pt x="1219" y="382"/>
                  </a:moveTo>
                  <a:cubicBezTo>
                    <a:pt x="1223" y="382"/>
                    <a:pt x="1228" y="384"/>
                    <a:pt x="1231" y="378"/>
                  </a:cubicBezTo>
                  <a:cubicBezTo>
                    <a:pt x="1228" y="377"/>
                    <a:pt x="1226" y="381"/>
                    <a:pt x="1225" y="378"/>
                  </a:cubicBezTo>
                  <a:cubicBezTo>
                    <a:pt x="1228" y="377"/>
                    <a:pt x="1230" y="375"/>
                    <a:pt x="1232" y="374"/>
                  </a:cubicBezTo>
                  <a:cubicBezTo>
                    <a:pt x="1229" y="375"/>
                    <a:pt x="1226" y="375"/>
                    <a:pt x="1223" y="373"/>
                  </a:cubicBezTo>
                  <a:cubicBezTo>
                    <a:pt x="1223" y="377"/>
                    <a:pt x="1219" y="378"/>
                    <a:pt x="1219" y="382"/>
                  </a:cubicBezTo>
                  <a:close/>
                  <a:moveTo>
                    <a:pt x="1162" y="385"/>
                  </a:moveTo>
                  <a:cubicBezTo>
                    <a:pt x="1170" y="385"/>
                    <a:pt x="1172" y="376"/>
                    <a:pt x="1179" y="378"/>
                  </a:cubicBezTo>
                  <a:cubicBezTo>
                    <a:pt x="1175" y="373"/>
                    <a:pt x="1166" y="382"/>
                    <a:pt x="1162" y="385"/>
                  </a:cubicBezTo>
                  <a:close/>
                  <a:moveTo>
                    <a:pt x="1215" y="381"/>
                  </a:moveTo>
                  <a:cubicBezTo>
                    <a:pt x="1213" y="381"/>
                    <a:pt x="1202" y="379"/>
                    <a:pt x="1201" y="387"/>
                  </a:cubicBezTo>
                  <a:cubicBezTo>
                    <a:pt x="1204" y="387"/>
                    <a:pt x="1207" y="387"/>
                    <a:pt x="1208" y="390"/>
                  </a:cubicBezTo>
                  <a:cubicBezTo>
                    <a:pt x="1204" y="391"/>
                    <a:pt x="1203" y="394"/>
                    <a:pt x="1199" y="394"/>
                  </a:cubicBezTo>
                  <a:cubicBezTo>
                    <a:pt x="1201" y="396"/>
                    <a:pt x="1205" y="392"/>
                    <a:pt x="1208" y="390"/>
                  </a:cubicBezTo>
                  <a:cubicBezTo>
                    <a:pt x="1211" y="390"/>
                    <a:pt x="1213" y="390"/>
                    <a:pt x="1213" y="388"/>
                  </a:cubicBezTo>
                  <a:cubicBezTo>
                    <a:pt x="1212" y="387"/>
                    <a:pt x="1209" y="389"/>
                    <a:pt x="1209" y="387"/>
                  </a:cubicBezTo>
                  <a:cubicBezTo>
                    <a:pt x="1209" y="383"/>
                    <a:pt x="1214" y="384"/>
                    <a:pt x="1215" y="381"/>
                  </a:cubicBezTo>
                  <a:close/>
                  <a:moveTo>
                    <a:pt x="1267" y="409"/>
                  </a:moveTo>
                  <a:cubicBezTo>
                    <a:pt x="1269" y="403"/>
                    <a:pt x="1274" y="398"/>
                    <a:pt x="1282" y="398"/>
                  </a:cubicBezTo>
                  <a:cubicBezTo>
                    <a:pt x="1285" y="394"/>
                    <a:pt x="1291" y="392"/>
                    <a:pt x="1287" y="393"/>
                  </a:cubicBezTo>
                  <a:cubicBezTo>
                    <a:pt x="1282" y="394"/>
                    <a:pt x="1262" y="406"/>
                    <a:pt x="1255" y="404"/>
                  </a:cubicBezTo>
                  <a:cubicBezTo>
                    <a:pt x="1255" y="405"/>
                    <a:pt x="1258" y="405"/>
                    <a:pt x="1257" y="407"/>
                  </a:cubicBezTo>
                  <a:cubicBezTo>
                    <a:pt x="1253" y="407"/>
                    <a:pt x="1253" y="410"/>
                    <a:pt x="1251" y="412"/>
                  </a:cubicBezTo>
                  <a:cubicBezTo>
                    <a:pt x="1256" y="414"/>
                    <a:pt x="1259" y="407"/>
                    <a:pt x="1267" y="409"/>
                  </a:cubicBezTo>
                  <a:close/>
                  <a:moveTo>
                    <a:pt x="1230" y="407"/>
                  </a:moveTo>
                  <a:cubicBezTo>
                    <a:pt x="1229" y="408"/>
                    <a:pt x="1226" y="408"/>
                    <a:pt x="1226" y="406"/>
                  </a:cubicBezTo>
                  <a:cubicBezTo>
                    <a:pt x="1226" y="404"/>
                    <a:pt x="1230" y="405"/>
                    <a:pt x="1230" y="403"/>
                  </a:cubicBezTo>
                  <a:cubicBezTo>
                    <a:pt x="1229" y="403"/>
                    <a:pt x="1229" y="401"/>
                    <a:pt x="1229" y="400"/>
                  </a:cubicBezTo>
                  <a:cubicBezTo>
                    <a:pt x="1226" y="401"/>
                    <a:pt x="1224" y="401"/>
                    <a:pt x="1223" y="399"/>
                  </a:cubicBezTo>
                  <a:cubicBezTo>
                    <a:pt x="1220" y="402"/>
                    <a:pt x="1210" y="404"/>
                    <a:pt x="1218" y="404"/>
                  </a:cubicBezTo>
                  <a:cubicBezTo>
                    <a:pt x="1216" y="405"/>
                    <a:pt x="1214" y="405"/>
                    <a:pt x="1214" y="408"/>
                  </a:cubicBezTo>
                  <a:cubicBezTo>
                    <a:pt x="1216" y="408"/>
                    <a:pt x="1217" y="407"/>
                    <a:pt x="1217" y="408"/>
                  </a:cubicBezTo>
                  <a:cubicBezTo>
                    <a:pt x="1217" y="411"/>
                    <a:pt x="1214" y="412"/>
                    <a:pt x="1214" y="415"/>
                  </a:cubicBezTo>
                  <a:cubicBezTo>
                    <a:pt x="1219" y="416"/>
                    <a:pt x="1229" y="415"/>
                    <a:pt x="1230" y="407"/>
                  </a:cubicBezTo>
                  <a:close/>
                  <a:moveTo>
                    <a:pt x="1230" y="406"/>
                  </a:moveTo>
                  <a:cubicBezTo>
                    <a:pt x="1230" y="406"/>
                    <a:pt x="1230" y="407"/>
                    <a:pt x="1230" y="407"/>
                  </a:cubicBezTo>
                  <a:cubicBezTo>
                    <a:pt x="1230" y="407"/>
                    <a:pt x="1230" y="406"/>
                    <a:pt x="1230" y="406"/>
                  </a:cubicBezTo>
                  <a:close/>
                  <a:moveTo>
                    <a:pt x="1245" y="418"/>
                  </a:moveTo>
                  <a:cubicBezTo>
                    <a:pt x="1244" y="416"/>
                    <a:pt x="1245" y="414"/>
                    <a:pt x="1246" y="414"/>
                  </a:cubicBezTo>
                  <a:cubicBezTo>
                    <a:pt x="1249" y="415"/>
                    <a:pt x="1250" y="410"/>
                    <a:pt x="1248" y="413"/>
                  </a:cubicBezTo>
                  <a:cubicBezTo>
                    <a:pt x="1243" y="414"/>
                    <a:pt x="1239" y="417"/>
                    <a:pt x="1234" y="419"/>
                  </a:cubicBezTo>
                  <a:cubicBezTo>
                    <a:pt x="1238" y="422"/>
                    <a:pt x="1241" y="415"/>
                    <a:pt x="1245" y="418"/>
                  </a:cubicBezTo>
                  <a:close/>
                  <a:moveTo>
                    <a:pt x="1167" y="425"/>
                  </a:moveTo>
                  <a:cubicBezTo>
                    <a:pt x="1171" y="423"/>
                    <a:pt x="1175" y="421"/>
                    <a:pt x="1178" y="418"/>
                  </a:cubicBezTo>
                  <a:cubicBezTo>
                    <a:pt x="1174" y="420"/>
                    <a:pt x="1169" y="421"/>
                    <a:pt x="1167" y="425"/>
                  </a:cubicBezTo>
                  <a:close/>
                  <a:moveTo>
                    <a:pt x="1136" y="429"/>
                  </a:moveTo>
                  <a:cubicBezTo>
                    <a:pt x="1130" y="428"/>
                    <a:pt x="1127" y="435"/>
                    <a:pt x="1123" y="432"/>
                  </a:cubicBezTo>
                  <a:cubicBezTo>
                    <a:pt x="1123" y="429"/>
                    <a:pt x="1128" y="430"/>
                    <a:pt x="1128" y="427"/>
                  </a:cubicBezTo>
                  <a:cubicBezTo>
                    <a:pt x="1123" y="425"/>
                    <a:pt x="1110" y="427"/>
                    <a:pt x="1108" y="434"/>
                  </a:cubicBezTo>
                  <a:cubicBezTo>
                    <a:pt x="1111" y="435"/>
                    <a:pt x="1116" y="438"/>
                    <a:pt x="1114" y="441"/>
                  </a:cubicBezTo>
                  <a:cubicBezTo>
                    <a:pt x="1117" y="442"/>
                    <a:pt x="1120" y="438"/>
                    <a:pt x="1121" y="440"/>
                  </a:cubicBezTo>
                  <a:cubicBezTo>
                    <a:pt x="1120" y="441"/>
                    <a:pt x="1119" y="442"/>
                    <a:pt x="1118" y="443"/>
                  </a:cubicBezTo>
                  <a:cubicBezTo>
                    <a:pt x="1114" y="440"/>
                    <a:pt x="1108" y="449"/>
                    <a:pt x="1104" y="452"/>
                  </a:cubicBezTo>
                  <a:cubicBezTo>
                    <a:pt x="1107" y="452"/>
                    <a:pt x="1110" y="451"/>
                    <a:pt x="1109" y="455"/>
                  </a:cubicBezTo>
                  <a:cubicBezTo>
                    <a:pt x="1106" y="455"/>
                    <a:pt x="1105" y="452"/>
                    <a:pt x="1103" y="455"/>
                  </a:cubicBezTo>
                  <a:cubicBezTo>
                    <a:pt x="1103" y="458"/>
                    <a:pt x="1103" y="460"/>
                    <a:pt x="1105" y="462"/>
                  </a:cubicBezTo>
                  <a:cubicBezTo>
                    <a:pt x="1110" y="457"/>
                    <a:pt x="1118" y="457"/>
                    <a:pt x="1120" y="450"/>
                  </a:cubicBezTo>
                  <a:cubicBezTo>
                    <a:pt x="1123" y="450"/>
                    <a:pt x="1127" y="446"/>
                    <a:pt x="1124" y="445"/>
                  </a:cubicBezTo>
                  <a:cubicBezTo>
                    <a:pt x="1122" y="447"/>
                    <a:pt x="1120" y="449"/>
                    <a:pt x="1117" y="450"/>
                  </a:cubicBezTo>
                  <a:cubicBezTo>
                    <a:pt x="1117" y="449"/>
                    <a:pt x="1116" y="449"/>
                    <a:pt x="1116" y="448"/>
                  </a:cubicBezTo>
                  <a:cubicBezTo>
                    <a:pt x="1117" y="447"/>
                    <a:pt x="1117" y="446"/>
                    <a:pt x="1118" y="445"/>
                  </a:cubicBezTo>
                  <a:cubicBezTo>
                    <a:pt x="1119" y="448"/>
                    <a:pt x="1121" y="444"/>
                    <a:pt x="1124" y="445"/>
                  </a:cubicBezTo>
                  <a:cubicBezTo>
                    <a:pt x="1124" y="442"/>
                    <a:pt x="1124" y="442"/>
                    <a:pt x="1126" y="439"/>
                  </a:cubicBezTo>
                  <a:cubicBezTo>
                    <a:pt x="1124" y="437"/>
                    <a:pt x="1122" y="439"/>
                    <a:pt x="1122" y="438"/>
                  </a:cubicBezTo>
                  <a:cubicBezTo>
                    <a:pt x="1125" y="433"/>
                    <a:pt x="1132" y="433"/>
                    <a:pt x="1136" y="429"/>
                  </a:cubicBezTo>
                  <a:close/>
                  <a:moveTo>
                    <a:pt x="1094" y="442"/>
                  </a:moveTo>
                  <a:cubicBezTo>
                    <a:pt x="1090" y="444"/>
                    <a:pt x="1079" y="444"/>
                    <a:pt x="1080" y="448"/>
                  </a:cubicBezTo>
                  <a:cubicBezTo>
                    <a:pt x="1085" y="447"/>
                    <a:pt x="1095" y="442"/>
                    <a:pt x="1094" y="442"/>
                  </a:cubicBezTo>
                  <a:close/>
                  <a:moveTo>
                    <a:pt x="1002" y="455"/>
                  </a:moveTo>
                  <a:cubicBezTo>
                    <a:pt x="999" y="456"/>
                    <a:pt x="995" y="456"/>
                    <a:pt x="995" y="460"/>
                  </a:cubicBezTo>
                  <a:cubicBezTo>
                    <a:pt x="999" y="460"/>
                    <a:pt x="999" y="456"/>
                    <a:pt x="1002" y="455"/>
                  </a:cubicBezTo>
                  <a:close/>
                  <a:moveTo>
                    <a:pt x="1126" y="464"/>
                  </a:moveTo>
                  <a:cubicBezTo>
                    <a:pt x="1127" y="462"/>
                    <a:pt x="1129" y="462"/>
                    <a:pt x="1131" y="462"/>
                  </a:cubicBezTo>
                  <a:cubicBezTo>
                    <a:pt x="1131" y="457"/>
                    <a:pt x="1126" y="460"/>
                    <a:pt x="1125" y="462"/>
                  </a:cubicBezTo>
                  <a:cubicBezTo>
                    <a:pt x="1127" y="462"/>
                    <a:pt x="1125" y="464"/>
                    <a:pt x="1126" y="464"/>
                  </a:cubicBezTo>
                  <a:close/>
                  <a:moveTo>
                    <a:pt x="1234" y="521"/>
                  </a:moveTo>
                  <a:cubicBezTo>
                    <a:pt x="1230" y="525"/>
                    <a:pt x="1219" y="527"/>
                    <a:pt x="1218" y="531"/>
                  </a:cubicBezTo>
                  <a:cubicBezTo>
                    <a:pt x="1216" y="534"/>
                    <a:pt x="1197" y="535"/>
                    <a:pt x="1192" y="546"/>
                  </a:cubicBezTo>
                  <a:cubicBezTo>
                    <a:pt x="1199" y="545"/>
                    <a:pt x="1205" y="540"/>
                    <a:pt x="1212" y="536"/>
                  </a:cubicBezTo>
                  <a:cubicBezTo>
                    <a:pt x="1220" y="532"/>
                    <a:pt x="1232" y="529"/>
                    <a:pt x="1234" y="521"/>
                  </a:cubicBezTo>
                  <a:close/>
                  <a:moveTo>
                    <a:pt x="162" y="592"/>
                  </a:moveTo>
                  <a:cubicBezTo>
                    <a:pt x="153" y="594"/>
                    <a:pt x="146" y="599"/>
                    <a:pt x="141" y="605"/>
                  </a:cubicBezTo>
                  <a:cubicBezTo>
                    <a:pt x="144" y="605"/>
                    <a:pt x="145" y="604"/>
                    <a:pt x="147" y="607"/>
                  </a:cubicBezTo>
                  <a:cubicBezTo>
                    <a:pt x="147" y="609"/>
                    <a:pt x="143" y="611"/>
                    <a:pt x="145" y="612"/>
                  </a:cubicBezTo>
                  <a:cubicBezTo>
                    <a:pt x="146" y="609"/>
                    <a:pt x="150" y="609"/>
                    <a:pt x="152" y="608"/>
                  </a:cubicBezTo>
                  <a:cubicBezTo>
                    <a:pt x="152" y="605"/>
                    <a:pt x="150" y="603"/>
                    <a:pt x="151" y="599"/>
                  </a:cubicBezTo>
                  <a:cubicBezTo>
                    <a:pt x="152" y="599"/>
                    <a:pt x="152" y="598"/>
                    <a:pt x="153" y="598"/>
                  </a:cubicBezTo>
                  <a:cubicBezTo>
                    <a:pt x="157" y="600"/>
                    <a:pt x="162" y="596"/>
                    <a:pt x="162" y="592"/>
                  </a:cubicBezTo>
                  <a:close/>
                  <a:moveTo>
                    <a:pt x="202" y="660"/>
                  </a:moveTo>
                  <a:cubicBezTo>
                    <a:pt x="200" y="659"/>
                    <a:pt x="200" y="657"/>
                    <a:pt x="197" y="658"/>
                  </a:cubicBezTo>
                  <a:cubicBezTo>
                    <a:pt x="197" y="659"/>
                    <a:pt x="195" y="663"/>
                    <a:pt x="196" y="663"/>
                  </a:cubicBezTo>
                  <a:cubicBezTo>
                    <a:pt x="196" y="659"/>
                    <a:pt x="201" y="662"/>
                    <a:pt x="202" y="660"/>
                  </a:cubicBezTo>
                  <a:close/>
                  <a:moveTo>
                    <a:pt x="1186" y="672"/>
                  </a:moveTo>
                  <a:cubicBezTo>
                    <a:pt x="1184" y="675"/>
                    <a:pt x="1182" y="676"/>
                    <a:pt x="1178" y="677"/>
                  </a:cubicBezTo>
                  <a:cubicBezTo>
                    <a:pt x="1178" y="676"/>
                    <a:pt x="1177" y="675"/>
                    <a:pt x="1177" y="675"/>
                  </a:cubicBezTo>
                  <a:cubicBezTo>
                    <a:pt x="1178" y="672"/>
                    <a:pt x="1178" y="670"/>
                    <a:pt x="1178" y="666"/>
                  </a:cubicBezTo>
                  <a:cubicBezTo>
                    <a:pt x="1172" y="668"/>
                    <a:pt x="1168" y="672"/>
                    <a:pt x="1164" y="676"/>
                  </a:cubicBezTo>
                  <a:cubicBezTo>
                    <a:pt x="1165" y="679"/>
                    <a:pt x="1171" y="677"/>
                    <a:pt x="1173" y="678"/>
                  </a:cubicBezTo>
                  <a:cubicBezTo>
                    <a:pt x="1173" y="683"/>
                    <a:pt x="1173" y="683"/>
                    <a:pt x="1173" y="683"/>
                  </a:cubicBezTo>
                  <a:cubicBezTo>
                    <a:pt x="1179" y="681"/>
                    <a:pt x="1186" y="676"/>
                    <a:pt x="1186" y="672"/>
                  </a:cubicBezTo>
                  <a:close/>
                  <a:moveTo>
                    <a:pt x="1169" y="675"/>
                  </a:moveTo>
                  <a:cubicBezTo>
                    <a:pt x="1169" y="671"/>
                    <a:pt x="1173" y="671"/>
                    <a:pt x="1176" y="670"/>
                  </a:cubicBezTo>
                  <a:cubicBezTo>
                    <a:pt x="1176" y="673"/>
                    <a:pt x="1175" y="673"/>
                    <a:pt x="1175" y="676"/>
                  </a:cubicBezTo>
                  <a:cubicBezTo>
                    <a:pt x="1173" y="676"/>
                    <a:pt x="1171" y="676"/>
                    <a:pt x="1169" y="675"/>
                  </a:cubicBezTo>
                  <a:close/>
                  <a:moveTo>
                    <a:pt x="1045" y="783"/>
                  </a:moveTo>
                  <a:cubicBezTo>
                    <a:pt x="1045" y="786"/>
                    <a:pt x="1040" y="792"/>
                    <a:pt x="1038" y="787"/>
                  </a:cubicBezTo>
                  <a:cubicBezTo>
                    <a:pt x="1035" y="787"/>
                    <a:pt x="1035" y="790"/>
                    <a:pt x="1034" y="792"/>
                  </a:cubicBezTo>
                  <a:cubicBezTo>
                    <a:pt x="1037" y="790"/>
                    <a:pt x="1034" y="795"/>
                    <a:pt x="1037" y="795"/>
                  </a:cubicBezTo>
                  <a:cubicBezTo>
                    <a:pt x="1037" y="792"/>
                    <a:pt x="1040" y="793"/>
                    <a:pt x="1042" y="793"/>
                  </a:cubicBezTo>
                  <a:cubicBezTo>
                    <a:pt x="1040" y="788"/>
                    <a:pt x="1043" y="786"/>
                    <a:pt x="1048" y="786"/>
                  </a:cubicBezTo>
                  <a:cubicBezTo>
                    <a:pt x="1048" y="785"/>
                    <a:pt x="1049" y="784"/>
                    <a:pt x="1049" y="783"/>
                  </a:cubicBezTo>
                  <a:cubicBezTo>
                    <a:pt x="1047" y="784"/>
                    <a:pt x="1048" y="784"/>
                    <a:pt x="1045" y="783"/>
                  </a:cubicBezTo>
                  <a:close/>
                  <a:moveTo>
                    <a:pt x="1192" y="801"/>
                  </a:moveTo>
                  <a:cubicBezTo>
                    <a:pt x="1193" y="799"/>
                    <a:pt x="1191" y="795"/>
                    <a:pt x="1196" y="794"/>
                  </a:cubicBezTo>
                  <a:cubicBezTo>
                    <a:pt x="1194" y="792"/>
                    <a:pt x="1191" y="795"/>
                    <a:pt x="1190" y="796"/>
                  </a:cubicBezTo>
                  <a:cubicBezTo>
                    <a:pt x="1191" y="797"/>
                    <a:pt x="1189" y="798"/>
                    <a:pt x="1190" y="799"/>
                  </a:cubicBezTo>
                  <a:cubicBezTo>
                    <a:pt x="1191" y="800"/>
                    <a:pt x="1192" y="800"/>
                    <a:pt x="1192" y="801"/>
                  </a:cubicBezTo>
                  <a:close/>
                  <a:moveTo>
                    <a:pt x="1191" y="802"/>
                  </a:moveTo>
                  <a:cubicBezTo>
                    <a:pt x="1192" y="802"/>
                    <a:pt x="1192" y="801"/>
                    <a:pt x="1192" y="801"/>
                  </a:cubicBezTo>
                  <a:cubicBezTo>
                    <a:pt x="1192" y="801"/>
                    <a:pt x="1191" y="801"/>
                    <a:pt x="1191" y="802"/>
                  </a:cubicBezTo>
                  <a:close/>
                  <a:moveTo>
                    <a:pt x="1192" y="801"/>
                  </a:move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ubicBezTo>
                    <a:pt x="1192" y="801"/>
                    <a:pt x="1192" y="801"/>
                    <a:pt x="1192" y="801"/>
                  </a:cubicBezTo>
                  <a:close/>
                  <a:moveTo>
                    <a:pt x="1117" y="848"/>
                  </a:moveTo>
                  <a:cubicBezTo>
                    <a:pt x="1117" y="847"/>
                    <a:pt x="1117" y="846"/>
                    <a:pt x="1118" y="846"/>
                  </a:cubicBezTo>
                  <a:cubicBezTo>
                    <a:pt x="1117" y="846"/>
                    <a:pt x="1117" y="846"/>
                    <a:pt x="1117" y="846"/>
                  </a:cubicBezTo>
                  <a:lnTo>
                    <a:pt x="1117" y="848"/>
                  </a:lnTo>
                  <a:close/>
                  <a:moveTo>
                    <a:pt x="1138" y="833"/>
                  </a:moveTo>
                  <a:cubicBezTo>
                    <a:pt x="1136" y="833"/>
                    <a:pt x="1136" y="831"/>
                    <a:pt x="1136" y="831"/>
                  </a:cubicBezTo>
                  <a:cubicBezTo>
                    <a:pt x="1133" y="838"/>
                    <a:pt x="1121" y="840"/>
                    <a:pt x="1118" y="846"/>
                  </a:cubicBezTo>
                  <a:cubicBezTo>
                    <a:pt x="1124" y="846"/>
                    <a:pt x="1124" y="846"/>
                    <a:pt x="1124" y="846"/>
                  </a:cubicBezTo>
                  <a:cubicBezTo>
                    <a:pt x="1127" y="843"/>
                    <a:pt x="1131" y="834"/>
                    <a:pt x="1136" y="838"/>
                  </a:cubicBezTo>
                  <a:cubicBezTo>
                    <a:pt x="1135" y="835"/>
                    <a:pt x="1139" y="836"/>
                    <a:pt x="1138" y="833"/>
                  </a:cubicBezTo>
                  <a:close/>
                  <a:moveTo>
                    <a:pt x="117" y="847"/>
                  </a:moveTo>
                  <a:cubicBezTo>
                    <a:pt x="113" y="845"/>
                    <a:pt x="109" y="848"/>
                    <a:pt x="108" y="851"/>
                  </a:cubicBezTo>
                  <a:cubicBezTo>
                    <a:pt x="113" y="849"/>
                    <a:pt x="117" y="847"/>
                    <a:pt x="121" y="846"/>
                  </a:cubicBezTo>
                  <a:cubicBezTo>
                    <a:pt x="130" y="844"/>
                    <a:pt x="129" y="845"/>
                    <a:pt x="134" y="836"/>
                  </a:cubicBezTo>
                  <a:cubicBezTo>
                    <a:pt x="134" y="836"/>
                    <a:pt x="136" y="837"/>
                    <a:pt x="136" y="835"/>
                  </a:cubicBezTo>
                  <a:cubicBezTo>
                    <a:pt x="133" y="837"/>
                    <a:pt x="134" y="833"/>
                    <a:pt x="131" y="834"/>
                  </a:cubicBezTo>
                  <a:cubicBezTo>
                    <a:pt x="126" y="837"/>
                    <a:pt x="121" y="841"/>
                    <a:pt x="117" y="847"/>
                  </a:cubicBezTo>
                  <a:close/>
                  <a:moveTo>
                    <a:pt x="167" y="840"/>
                  </a:moveTo>
                  <a:cubicBezTo>
                    <a:pt x="167" y="844"/>
                    <a:pt x="160" y="841"/>
                    <a:pt x="160" y="845"/>
                  </a:cubicBezTo>
                  <a:cubicBezTo>
                    <a:pt x="163" y="845"/>
                    <a:pt x="163" y="843"/>
                    <a:pt x="165" y="845"/>
                  </a:cubicBezTo>
                  <a:cubicBezTo>
                    <a:pt x="164" y="842"/>
                    <a:pt x="170" y="842"/>
                    <a:pt x="167" y="840"/>
                  </a:cubicBezTo>
                  <a:close/>
                  <a:moveTo>
                    <a:pt x="149" y="845"/>
                  </a:moveTo>
                  <a:cubicBezTo>
                    <a:pt x="142" y="845"/>
                    <a:pt x="132" y="851"/>
                    <a:pt x="129" y="858"/>
                  </a:cubicBezTo>
                  <a:cubicBezTo>
                    <a:pt x="126" y="858"/>
                    <a:pt x="125" y="857"/>
                    <a:pt x="123" y="857"/>
                  </a:cubicBezTo>
                  <a:cubicBezTo>
                    <a:pt x="114" y="866"/>
                    <a:pt x="103" y="873"/>
                    <a:pt x="93" y="882"/>
                  </a:cubicBezTo>
                  <a:cubicBezTo>
                    <a:pt x="105" y="872"/>
                    <a:pt x="122" y="871"/>
                    <a:pt x="133" y="860"/>
                  </a:cubicBezTo>
                  <a:cubicBezTo>
                    <a:pt x="132" y="860"/>
                    <a:pt x="130" y="860"/>
                    <a:pt x="130" y="858"/>
                  </a:cubicBezTo>
                  <a:cubicBezTo>
                    <a:pt x="135" y="852"/>
                    <a:pt x="145" y="851"/>
                    <a:pt x="149" y="845"/>
                  </a:cubicBezTo>
                  <a:close/>
                  <a:moveTo>
                    <a:pt x="1051" y="939"/>
                  </a:moveTo>
                  <a:cubicBezTo>
                    <a:pt x="1054" y="938"/>
                    <a:pt x="1056" y="936"/>
                    <a:pt x="1058" y="934"/>
                  </a:cubicBezTo>
                  <a:cubicBezTo>
                    <a:pt x="1062" y="934"/>
                    <a:pt x="1062" y="937"/>
                    <a:pt x="1062" y="939"/>
                  </a:cubicBezTo>
                  <a:cubicBezTo>
                    <a:pt x="1063" y="936"/>
                    <a:pt x="1066" y="938"/>
                    <a:pt x="1068" y="939"/>
                  </a:cubicBezTo>
                  <a:cubicBezTo>
                    <a:pt x="1068" y="936"/>
                    <a:pt x="1070" y="935"/>
                    <a:pt x="1070" y="932"/>
                  </a:cubicBezTo>
                  <a:cubicBezTo>
                    <a:pt x="1066" y="927"/>
                    <a:pt x="1075" y="910"/>
                    <a:pt x="1082" y="916"/>
                  </a:cubicBezTo>
                  <a:cubicBezTo>
                    <a:pt x="1082" y="922"/>
                    <a:pt x="1072" y="926"/>
                    <a:pt x="1076" y="930"/>
                  </a:cubicBezTo>
                  <a:cubicBezTo>
                    <a:pt x="1081" y="925"/>
                    <a:pt x="1097" y="922"/>
                    <a:pt x="1097" y="913"/>
                  </a:cubicBezTo>
                  <a:cubicBezTo>
                    <a:pt x="1095" y="914"/>
                    <a:pt x="1097" y="910"/>
                    <a:pt x="1094" y="910"/>
                  </a:cubicBezTo>
                  <a:cubicBezTo>
                    <a:pt x="1096" y="907"/>
                    <a:pt x="1093" y="906"/>
                    <a:pt x="1097" y="905"/>
                  </a:cubicBezTo>
                  <a:cubicBezTo>
                    <a:pt x="1097" y="903"/>
                    <a:pt x="1095" y="902"/>
                    <a:pt x="1096" y="900"/>
                  </a:cubicBezTo>
                  <a:cubicBezTo>
                    <a:pt x="1093" y="901"/>
                    <a:pt x="1094" y="897"/>
                    <a:pt x="1092" y="897"/>
                  </a:cubicBezTo>
                  <a:cubicBezTo>
                    <a:pt x="1091" y="902"/>
                    <a:pt x="1088" y="905"/>
                    <a:pt x="1084" y="910"/>
                  </a:cubicBezTo>
                  <a:cubicBezTo>
                    <a:pt x="1082" y="907"/>
                    <a:pt x="1081" y="912"/>
                    <a:pt x="1078" y="912"/>
                  </a:cubicBezTo>
                  <a:cubicBezTo>
                    <a:pt x="1078" y="909"/>
                    <a:pt x="1078" y="908"/>
                    <a:pt x="1077" y="907"/>
                  </a:cubicBezTo>
                  <a:cubicBezTo>
                    <a:pt x="1094" y="892"/>
                    <a:pt x="1113" y="879"/>
                    <a:pt x="1135" y="870"/>
                  </a:cubicBezTo>
                  <a:cubicBezTo>
                    <a:pt x="1133" y="867"/>
                    <a:pt x="1137" y="866"/>
                    <a:pt x="1135" y="865"/>
                  </a:cubicBezTo>
                  <a:cubicBezTo>
                    <a:pt x="1135" y="867"/>
                    <a:pt x="1130" y="867"/>
                    <a:pt x="1132" y="864"/>
                  </a:cubicBezTo>
                  <a:cubicBezTo>
                    <a:pt x="1129" y="865"/>
                    <a:pt x="1125" y="870"/>
                    <a:pt x="1121" y="867"/>
                  </a:cubicBezTo>
                  <a:cubicBezTo>
                    <a:pt x="1120" y="864"/>
                    <a:pt x="1122" y="865"/>
                    <a:pt x="1123" y="863"/>
                  </a:cubicBezTo>
                  <a:cubicBezTo>
                    <a:pt x="1119" y="863"/>
                    <a:pt x="1115" y="868"/>
                    <a:pt x="1114" y="861"/>
                  </a:cubicBezTo>
                  <a:cubicBezTo>
                    <a:pt x="1116" y="862"/>
                    <a:pt x="1115" y="864"/>
                    <a:pt x="1118" y="863"/>
                  </a:cubicBezTo>
                  <a:cubicBezTo>
                    <a:pt x="1118" y="862"/>
                    <a:pt x="1117" y="861"/>
                    <a:pt x="1117" y="860"/>
                  </a:cubicBezTo>
                  <a:cubicBezTo>
                    <a:pt x="1115" y="859"/>
                    <a:pt x="1113" y="859"/>
                    <a:pt x="1112" y="860"/>
                  </a:cubicBezTo>
                  <a:cubicBezTo>
                    <a:pt x="1111" y="858"/>
                    <a:pt x="1109" y="857"/>
                    <a:pt x="1109" y="855"/>
                  </a:cubicBezTo>
                  <a:cubicBezTo>
                    <a:pt x="1111" y="853"/>
                    <a:pt x="1111" y="849"/>
                    <a:pt x="1114" y="848"/>
                  </a:cubicBezTo>
                  <a:cubicBezTo>
                    <a:pt x="1107" y="845"/>
                    <a:pt x="1101" y="858"/>
                    <a:pt x="1096" y="851"/>
                  </a:cubicBezTo>
                  <a:cubicBezTo>
                    <a:pt x="1095" y="854"/>
                    <a:pt x="1098" y="854"/>
                    <a:pt x="1097" y="857"/>
                  </a:cubicBezTo>
                  <a:cubicBezTo>
                    <a:pt x="1093" y="860"/>
                    <a:pt x="1086" y="858"/>
                    <a:pt x="1084" y="866"/>
                  </a:cubicBezTo>
                  <a:cubicBezTo>
                    <a:pt x="1088" y="864"/>
                    <a:pt x="1087" y="868"/>
                    <a:pt x="1087" y="872"/>
                  </a:cubicBezTo>
                  <a:cubicBezTo>
                    <a:pt x="1092" y="870"/>
                    <a:pt x="1091" y="872"/>
                    <a:pt x="1092" y="874"/>
                  </a:cubicBezTo>
                  <a:cubicBezTo>
                    <a:pt x="1093" y="871"/>
                    <a:pt x="1095" y="874"/>
                    <a:pt x="1095" y="876"/>
                  </a:cubicBezTo>
                  <a:cubicBezTo>
                    <a:pt x="1092" y="880"/>
                    <a:pt x="1089" y="883"/>
                    <a:pt x="1084" y="883"/>
                  </a:cubicBezTo>
                  <a:cubicBezTo>
                    <a:pt x="1085" y="879"/>
                    <a:pt x="1084" y="876"/>
                    <a:pt x="1081" y="874"/>
                  </a:cubicBezTo>
                  <a:cubicBezTo>
                    <a:pt x="1081" y="876"/>
                    <a:pt x="1079" y="875"/>
                    <a:pt x="1079" y="876"/>
                  </a:cubicBezTo>
                  <a:cubicBezTo>
                    <a:pt x="1082" y="882"/>
                    <a:pt x="1075" y="894"/>
                    <a:pt x="1067" y="894"/>
                  </a:cubicBezTo>
                  <a:cubicBezTo>
                    <a:pt x="1067" y="891"/>
                    <a:pt x="1066" y="889"/>
                    <a:pt x="1065" y="887"/>
                  </a:cubicBezTo>
                  <a:cubicBezTo>
                    <a:pt x="1063" y="891"/>
                    <a:pt x="1067" y="891"/>
                    <a:pt x="1066" y="896"/>
                  </a:cubicBezTo>
                  <a:cubicBezTo>
                    <a:pt x="1063" y="898"/>
                    <a:pt x="1058" y="898"/>
                    <a:pt x="1058" y="902"/>
                  </a:cubicBezTo>
                  <a:cubicBezTo>
                    <a:pt x="1058" y="904"/>
                    <a:pt x="1061" y="902"/>
                    <a:pt x="1061" y="904"/>
                  </a:cubicBezTo>
                  <a:cubicBezTo>
                    <a:pt x="1058" y="906"/>
                    <a:pt x="1058" y="910"/>
                    <a:pt x="1056" y="913"/>
                  </a:cubicBezTo>
                  <a:cubicBezTo>
                    <a:pt x="1061" y="913"/>
                    <a:pt x="1063" y="917"/>
                    <a:pt x="1064" y="921"/>
                  </a:cubicBezTo>
                  <a:cubicBezTo>
                    <a:pt x="1059" y="928"/>
                    <a:pt x="1049" y="929"/>
                    <a:pt x="1051" y="939"/>
                  </a:cubicBezTo>
                  <a:close/>
                  <a:moveTo>
                    <a:pt x="1103" y="880"/>
                  </a:moveTo>
                  <a:cubicBezTo>
                    <a:pt x="1103" y="876"/>
                    <a:pt x="1106" y="876"/>
                    <a:pt x="1108" y="874"/>
                  </a:cubicBezTo>
                  <a:cubicBezTo>
                    <a:pt x="1111" y="877"/>
                    <a:pt x="1106" y="880"/>
                    <a:pt x="1103" y="880"/>
                  </a:cubicBezTo>
                  <a:close/>
                  <a:moveTo>
                    <a:pt x="1092" y="868"/>
                  </a:moveTo>
                  <a:cubicBezTo>
                    <a:pt x="1092" y="865"/>
                    <a:pt x="1090" y="866"/>
                    <a:pt x="1091" y="863"/>
                  </a:cubicBezTo>
                  <a:cubicBezTo>
                    <a:pt x="1093" y="866"/>
                    <a:pt x="1096" y="861"/>
                    <a:pt x="1096" y="865"/>
                  </a:cubicBezTo>
                  <a:cubicBezTo>
                    <a:pt x="1099" y="865"/>
                    <a:pt x="1100" y="863"/>
                    <a:pt x="1101" y="860"/>
                  </a:cubicBezTo>
                  <a:cubicBezTo>
                    <a:pt x="1100" y="861"/>
                    <a:pt x="1099" y="862"/>
                    <a:pt x="1098" y="863"/>
                  </a:cubicBezTo>
                  <a:cubicBezTo>
                    <a:pt x="1095" y="862"/>
                    <a:pt x="1102" y="856"/>
                    <a:pt x="1102" y="860"/>
                  </a:cubicBezTo>
                  <a:cubicBezTo>
                    <a:pt x="1104" y="858"/>
                    <a:pt x="1103" y="856"/>
                    <a:pt x="1107" y="854"/>
                  </a:cubicBezTo>
                  <a:cubicBezTo>
                    <a:pt x="1110" y="857"/>
                    <a:pt x="1105" y="858"/>
                    <a:pt x="1103" y="860"/>
                  </a:cubicBezTo>
                  <a:cubicBezTo>
                    <a:pt x="1104" y="863"/>
                    <a:pt x="1108" y="860"/>
                    <a:pt x="1111" y="860"/>
                  </a:cubicBezTo>
                  <a:cubicBezTo>
                    <a:pt x="1110" y="863"/>
                    <a:pt x="1112" y="864"/>
                    <a:pt x="1112" y="867"/>
                  </a:cubicBezTo>
                  <a:cubicBezTo>
                    <a:pt x="1105" y="872"/>
                    <a:pt x="1103" y="871"/>
                    <a:pt x="1098" y="874"/>
                  </a:cubicBezTo>
                  <a:cubicBezTo>
                    <a:pt x="1100" y="869"/>
                    <a:pt x="1096" y="869"/>
                    <a:pt x="1092" y="868"/>
                  </a:cubicBezTo>
                  <a:close/>
                  <a:moveTo>
                    <a:pt x="1102" y="878"/>
                  </a:moveTo>
                  <a:cubicBezTo>
                    <a:pt x="1102" y="881"/>
                    <a:pt x="1100" y="882"/>
                    <a:pt x="1099" y="884"/>
                  </a:cubicBezTo>
                  <a:cubicBezTo>
                    <a:pt x="1095" y="883"/>
                    <a:pt x="1096" y="883"/>
                    <a:pt x="1092" y="884"/>
                  </a:cubicBezTo>
                  <a:cubicBezTo>
                    <a:pt x="1094" y="889"/>
                    <a:pt x="1088" y="892"/>
                    <a:pt x="1083" y="893"/>
                  </a:cubicBezTo>
                  <a:cubicBezTo>
                    <a:pt x="1084" y="883"/>
                    <a:pt x="1093" y="880"/>
                    <a:pt x="1102" y="878"/>
                  </a:cubicBezTo>
                  <a:close/>
                  <a:moveTo>
                    <a:pt x="1070" y="897"/>
                  </a:moveTo>
                  <a:cubicBezTo>
                    <a:pt x="1070" y="900"/>
                    <a:pt x="1069" y="902"/>
                    <a:pt x="1066" y="902"/>
                  </a:cubicBezTo>
                  <a:cubicBezTo>
                    <a:pt x="1065" y="898"/>
                    <a:pt x="1068" y="897"/>
                    <a:pt x="1070" y="897"/>
                  </a:cubicBezTo>
                  <a:close/>
                  <a:moveTo>
                    <a:pt x="178" y="865"/>
                  </a:moveTo>
                  <a:cubicBezTo>
                    <a:pt x="183" y="865"/>
                    <a:pt x="185" y="864"/>
                    <a:pt x="190" y="862"/>
                  </a:cubicBezTo>
                  <a:cubicBezTo>
                    <a:pt x="188" y="859"/>
                    <a:pt x="184" y="855"/>
                    <a:pt x="179" y="858"/>
                  </a:cubicBezTo>
                  <a:cubicBezTo>
                    <a:pt x="180" y="861"/>
                    <a:pt x="177" y="867"/>
                    <a:pt x="178" y="865"/>
                  </a:cubicBezTo>
                  <a:close/>
                  <a:moveTo>
                    <a:pt x="1114" y="952"/>
                  </a:moveTo>
                  <a:cubicBezTo>
                    <a:pt x="1115" y="948"/>
                    <a:pt x="1119" y="947"/>
                    <a:pt x="1118" y="941"/>
                  </a:cubicBezTo>
                  <a:cubicBezTo>
                    <a:pt x="1121" y="942"/>
                    <a:pt x="1120" y="940"/>
                    <a:pt x="1122" y="939"/>
                  </a:cubicBezTo>
                  <a:cubicBezTo>
                    <a:pt x="1127" y="942"/>
                    <a:pt x="1129" y="936"/>
                    <a:pt x="1133" y="934"/>
                  </a:cubicBezTo>
                  <a:cubicBezTo>
                    <a:pt x="1130" y="928"/>
                    <a:pt x="1146" y="928"/>
                    <a:pt x="1142" y="921"/>
                  </a:cubicBezTo>
                  <a:cubicBezTo>
                    <a:pt x="1136" y="923"/>
                    <a:pt x="1134" y="928"/>
                    <a:pt x="1129" y="926"/>
                  </a:cubicBezTo>
                  <a:cubicBezTo>
                    <a:pt x="1127" y="933"/>
                    <a:pt x="1121" y="935"/>
                    <a:pt x="1115" y="938"/>
                  </a:cubicBezTo>
                  <a:cubicBezTo>
                    <a:pt x="1115" y="937"/>
                    <a:pt x="1115" y="937"/>
                    <a:pt x="1114" y="936"/>
                  </a:cubicBezTo>
                  <a:cubicBezTo>
                    <a:pt x="1117" y="933"/>
                    <a:pt x="1116" y="929"/>
                    <a:pt x="1115" y="925"/>
                  </a:cubicBezTo>
                  <a:cubicBezTo>
                    <a:pt x="1114" y="924"/>
                    <a:pt x="1111" y="926"/>
                    <a:pt x="1111" y="924"/>
                  </a:cubicBezTo>
                  <a:cubicBezTo>
                    <a:pt x="1114" y="919"/>
                    <a:pt x="1107" y="921"/>
                    <a:pt x="1108" y="916"/>
                  </a:cubicBezTo>
                  <a:cubicBezTo>
                    <a:pt x="1110" y="919"/>
                    <a:pt x="1113" y="916"/>
                    <a:pt x="1114" y="913"/>
                  </a:cubicBezTo>
                  <a:cubicBezTo>
                    <a:pt x="1109" y="914"/>
                    <a:pt x="1104" y="917"/>
                    <a:pt x="1104" y="922"/>
                  </a:cubicBezTo>
                  <a:cubicBezTo>
                    <a:pt x="1110" y="919"/>
                    <a:pt x="1106" y="927"/>
                    <a:pt x="1110" y="926"/>
                  </a:cubicBezTo>
                  <a:cubicBezTo>
                    <a:pt x="1107" y="930"/>
                    <a:pt x="1107" y="933"/>
                    <a:pt x="1105" y="939"/>
                  </a:cubicBezTo>
                  <a:cubicBezTo>
                    <a:pt x="1107" y="940"/>
                    <a:pt x="1108" y="938"/>
                    <a:pt x="1108" y="939"/>
                  </a:cubicBezTo>
                  <a:cubicBezTo>
                    <a:pt x="1105" y="942"/>
                    <a:pt x="1109" y="950"/>
                    <a:pt x="1111" y="950"/>
                  </a:cubicBezTo>
                  <a:cubicBezTo>
                    <a:pt x="1111" y="952"/>
                    <a:pt x="1111" y="952"/>
                    <a:pt x="1111" y="952"/>
                  </a:cubicBezTo>
                  <a:cubicBezTo>
                    <a:pt x="1105" y="949"/>
                    <a:pt x="1107" y="954"/>
                    <a:pt x="1103" y="955"/>
                  </a:cubicBezTo>
                  <a:cubicBezTo>
                    <a:pt x="1103" y="953"/>
                    <a:pt x="1104" y="950"/>
                    <a:pt x="1102" y="950"/>
                  </a:cubicBezTo>
                  <a:cubicBezTo>
                    <a:pt x="1100" y="952"/>
                    <a:pt x="1096" y="952"/>
                    <a:pt x="1095" y="956"/>
                  </a:cubicBezTo>
                  <a:cubicBezTo>
                    <a:pt x="1099" y="956"/>
                    <a:pt x="1099" y="953"/>
                    <a:pt x="1103" y="953"/>
                  </a:cubicBezTo>
                  <a:cubicBezTo>
                    <a:pt x="1103" y="956"/>
                    <a:pt x="1101" y="956"/>
                    <a:pt x="1102" y="958"/>
                  </a:cubicBezTo>
                  <a:cubicBezTo>
                    <a:pt x="1103" y="960"/>
                    <a:pt x="1103" y="958"/>
                    <a:pt x="1106" y="958"/>
                  </a:cubicBezTo>
                  <a:cubicBezTo>
                    <a:pt x="1106" y="953"/>
                    <a:pt x="1111" y="952"/>
                    <a:pt x="1114" y="952"/>
                  </a:cubicBezTo>
                  <a:close/>
                  <a:moveTo>
                    <a:pt x="1019" y="927"/>
                  </a:moveTo>
                  <a:cubicBezTo>
                    <a:pt x="1022" y="924"/>
                    <a:pt x="1025" y="921"/>
                    <a:pt x="1031" y="921"/>
                  </a:cubicBezTo>
                  <a:cubicBezTo>
                    <a:pt x="1032" y="917"/>
                    <a:pt x="1029" y="919"/>
                    <a:pt x="1029" y="916"/>
                  </a:cubicBezTo>
                  <a:cubicBezTo>
                    <a:pt x="1025" y="918"/>
                    <a:pt x="1019" y="924"/>
                    <a:pt x="1019" y="927"/>
                  </a:cubicBezTo>
                  <a:close/>
                  <a:moveTo>
                    <a:pt x="157" y="919"/>
                  </a:moveTo>
                  <a:cubicBezTo>
                    <a:pt x="149" y="918"/>
                    <a:pt x="147" y="925"/>
                    <a:pt x="143" y="928"/>
                  </a:cubicBezTo>
                  <a:cubicBezTo>
                    <a:pt x="149" y="926"/>
                    <a:pt x="154" y="924"/>
                    <a:pt x="157" y="919"/>
                  </a:cubicBezTo>
                  <a:close/>
                  <a:moveTo>
                    <a:pt x="986" y="921"/>
                  </a:moveTo>
                  <a:cubicBezTo>
                    <a:pt x="985" y="923"/>
                    <a:pt x="982" y="919"/>
                    <a:pt x="982" y="923"/>
                  </a:cubicBezTo>
                  <a:cubicBezTo>
                    <a:pt x="984" y="922"/>
                    <a:pt x="984" y="924"/>
                    <a:pt x="986" y="924"/>
                  </a:cubicBezTo>
                  <a:cubicBezTo>
                    <a:pt x="986" y="922"/>
                    <a:pt x="988" y="921"/>
                    <a:pt x="986" y="921"/>
                  </a:cubicBezTo>
                  <a:close/>
                  <a:moveTo>
                    <a:pt x="786" y="1120"/>
                  </a:moveTo>
                  <a:cubicBezTo>
                    <a:pt x="787" y="1118"/>
                    <a:pt x="785" y="1117"/>
                    <a:pt x="786" y="1117"/>
                  </a:cubicBezTo>
                  <a:cubicBezTo>
                    <a:pt x="796" y="1115"/>
                    <a:pt x="807" y="1109"/>
                    <a:pt x="817" y="1109"/>
                  </a:cubicBezTo>
                  <a:cubicBezTo>
                    <a:pt x="821" y="1103"/>
                    <a:pt x="831" y="1106"/>
                    <a:pt x="834" y="1098"/>
                  </a:cubicBezTo>
                  <a:cubicBezTo>
                    <a:pt x="835" y="1096"/>
                    <a:pt x="831" y="1094"/>
                    <a:pt x="833" y="1090"/>
                  </a:cubicBezTo>
                  <a:cubicBezTo>
                    <a:pt x="839" y="1086"/>
                    <a:pt x="848" y="1084"/>
                    <a:pt x="853" y="1083"/>
                  </a:cubicBezTo>
                  <a:cubicBezTo>
                    <a:pt x="852" y="1085"/>
                    <a:pt x="852" y="1087"/>
                    <a:pt x="852" y="1089"/>
                  </a:cubicBezTo>
                  <a:cubicBezTo>
                    <a:pt x="856" y="1089"/>
                    <a:pt x="858" y="1090"/>
                    <a:pt x="859" y="1092"/>
                  </a:cubicBezTo>
                  <a:cubicBezTo>
                    <a:pt x="854" y="1096"/>
                    <a:pt x="847" y="1099"/>
                    <a:pt x="842" y="1104"/>
                  </a:cubicBezTo>
                  <a:cubicBezTo>
                    <a:pt x="836" y="1100"/>
                    <a:pt x="826" y="1109"/>
                    <a:pt x="822" y="1114"/>
                  </a:cubicBezTo>
                  <a:cubicBezTo>
                    <a:pt x="835" y="1111"/>
                    <a:pt x="846" y="1106"/>
                    <a:pt x="858" y="1102"/>
                  </a:cubicBezTo>
                  <a:cubicBezTo>
                    <a:pt x="857" y="1094"/>
                    <a:pt x="862" y="1089"/>
                    <a:pt x="867" y="1084"/>
                  </a:cubicBezTo>
                  <a:cubicBezTo>
                    <a:pt x="865" y="1084"/>
                    <a:pt x="862" y="1087"/>
                    <a:pt x="861" y="1084"/>
                  </a:cubicBezTo>
                  <a:cubicBezTo>
                    <a:pt x="870" y="1074"/>
                    <a:pt x="889" y="1072"/>
                    <a:pt x="900" y="1063"/>
                  </a:cubicBezTo>
                  <a:cubicBezTo>
                    <a:pt x="898" y="1061"/>
                    <a:pt x="893" y="1064"/>
                    <a:pt x="891" y="1061"/>
                  </a:cubicBezTo>
                  <a:cubicBezTo>
                    <a:pt x="895" y="1052"/>
                    <a:pt x="908" y="1051"/>
                    <a:pt x="917" y="1046"/>
                  </a:cubicBezTo>
                  <a:cubicBezTo>
                    <a:pt x="915" y="1044"/>
                    <a:pt x="916" y="1042"/>
                    <a:pt x="917" y="1040"/>
                  </a:cubicBezTo>
                  <a:cubicBezTo>
                    <a:pt x="912" y="1041"/>
                    <a:pt x="908" y="1044"/>
                    <a:pt x="903" y="1045"/>
                  </a:cubicBezTo>
                  <a:cubicBezTo>
                    <a:pt x="906" y="1038"/>
                    <a:pt x="917" y="1038"/>
                    <a:pt x="922" y="1032"/>
                  </a:cubicBezTo>
                  <a:cubicBezTo>
                    <a:pt x="919" y="1032"/>
                    <a:pt x="923" y="1029"/>
                    <a:pt x="922" y="1028"/>
                  </a:cubicBezTo>
                  <a:cubicBezTo>
                    <a:pt x="916" y="1028"/>
                    <a:pt x="918" y="1036"/>
                    <a:pt x="911" y="1036"/>
                  </a:cubicBezTo>
                  <a:cubicBezTo>
                    <a:pt x="911" y="1032"/>
                    <a:pt x="911" y="1032"/>
                    <a:pt x="911" y="1032"/>
                  </a:cubicBezTo>
                  <a:cubicBezTo>
                    <a:pt x="904" y="1034"/>
                    <a:pt x="903" y="1042"/>
                    <a:pt x="895" y="1044"/>
                  </a:cubicBezTo>
                  <a:cubicBezTo>
                    <a:pt x="896" y="1041"/>
                    <a:pt x="897" y="1040"/>
                    <a:pt x="895" y="1038"/>
                  </a:cubicBezTo>
                  <a:cubicBezTo>
                    <a:pt x="891" y="1039"/>
                    <a:pt x="888" y="1042"/>
                    <a:pt x="885" y="1045"/>
                  </a:cubicBezTo>
                  <a:cubicBezTo>
                    <a:pt x="882" y="1041"/>
                    <a:pt x="878" y="1047"/>
                    <a:pt x="875" y="1044"/>
                  </a:cubicBezTo>
                  <a:cubicBezTo>
                    <a:pt x="888" y="1031"/>
                    <a:pt x="913" y="1030"/>
                    <a:pt x="924" y="1015"/>
                  </a:cubicBezTo>
                  <a:cubicBezTo>
                    <a:pt x="915" y="1018"/>
                    <a:pt x="909" y="1024"/>
                    <a:pt x="900" y="1028"/>
                  </a:cubicBezTo>
                  <a:cubicBezTo>
                    <a:pt x="900" y="1026"/>
                    <a:pt x="897" y="1027"/>
                    <a:pt x="897" y="1025"/>
                  </a:cubicBezTo>
                  <a:cubicBezTo>
                    <a:pt x="917" y="1012"/>
                    <a:pt x="940" y="1004"/>
                    <a:pt x="958" y="990"/>
                  </a:cubicBezTo>
                  <a:cubicBezTo>
                    <a:pt x="956" y="989"/>
                    <a:pt x="954" y="990"/>
                    <a:pt x="954" y="989"/>
                  </a:cubicBezTo>
                  <a:cubicBezTo>
                    <a:pt x="954" y="982"/>
                    <a:pt x="958" y="980"/>
                    <a:pt x="963" y="979"/>
                  </a:cubicBezTo>
                  <a:cubicBezTo>
                    <a:pt x="962" y="981"/>
                    <a:pt x="962" y="982"/>
                    <a:pt x="963" y="983"/>
                  </a:cubicBezTo>
                  <a:cubicBezTo>
                    <a:pt x="976" y="982"/>
                    <a:pt x="994" y="976"/>
                    <a:pt x="995" y="969"/>
                  </a:cubicBezTo>
                  <a:cubicBezTo>
                    <a:pt x="1005" y="970"/>
                    <a:pt x="1010" y="961"/>
                    <a:pt x="1017" y="960"/>
                  </a:cubicBezTo>
                  <a:cubicBezTo>
                    <a:pt x="1017" y="963"/>
                    <a:pt x="1019" y="963"/>
                    <a:pt x="1020" y="964"/>
                  </a:cubicBezTo>
                  <a:cubicBezTo>
                    <a:pt x="1021" y="963"/>
                    <a:pt x="1021" y="962"/>
                    <a:pt x="1022" y="961"/>
                  </a:cubicBezTo>
                  <a:cubicBezTo>
                    <a:pt x="1028" y="962"/>
                    <a:pt x="1039" y="953"/>
                    <a:pt x="1043" y="946"/>
                  </a:cubicBezTo>
                  <a:cubicBezTo>
                    <a:pt x="1041" y="946"/>
                    <a:pt x="1040" y="945"/>
                    <a:pt x="1040" y="943"/>
                  </a:cubicBezTo>
                  <a:cubicBezTo>
                    <a:pt x="1043" y="942"/>
                    <a:pt x="1044" y="944"/>
                    <a:pt x="1048" y="942"/>
                  </a:cubicBezTo>
                  <a:cubicBezTo>
                    <a:pt x="1048" y="940"/>
                    <a:pt x="1050" y="938"/>
                    <a:pt x="1047" y="938"/>
                  </a:cubicBezTo>
                  <a:cubicBezTo>
                    <a:pt x="1048" y="940"/>
                    <a:pt x="1043" y="942"/>
                    <a:pt x="1042" y="939"/>
                  </a:cubicBezTo>
                  <a:cubicBezTo>
                    <a:pt x="1041" y="936"/>
                    <a:pt x="1047" y="939"/>
                    <a:pt x="1047" y="935"/>
                  </a:cubicBezTo>
                  <a:cubicBezTo>
                    <a:pt x="1041" y="932"/>
                    <a:pt x="1035" y="943"/>
                    <a:pt x="1028" y="944"/>
                  </a:cubicBezTo>
                  <a:cubicBezTo>
                    <a:pt x="1026" y="935"/>
                    <a:pt x="1036" y="930"/>
                    <a:pt x="1040" y="923"/>
                  </a:cubicBezTo>
                  <a:cubicBezTo>
                    <a:pt x="1031" y="925"/>
                    <a:pt x="1016" y="930"/>
                    <a:pt x="1021" y="940"/>
                  </a:cubicBezTo>
                  <a:cubicBezTo>
                    <a:pt x="1015" y="941"/>
                    <a:pt x="1013" y="946"/>
                    <a:pt x="1008" y="948"/>
                  </a:cubicBezTo>
                  <a:cubicBezTo>
                    <a:pt x="1007" y="946"/>
                    <a:pt x="1010" y="943"/>
                    <a:pt x="1005" y="943"/>
                  </a:cubicBezTo>
                  <a:cubicBezTo>
                    <a:pt x="1006" y="950"/>
                    <a:pt x="1003" y="951"/>
                    <a:pt x="999" y="952"/>
                  </a:cubicBezTo>
                  <a:cubicBezTo>
                    <a:pt x="998" y="949"/>
                    <a:pt x="1000" y="949"/>
                    <a:pt x="1001" y="947"/>
                  </a:cubicBezTo>
                  <a:cubicBezTo>
                    <a:pt x="993" y="949"/>
                    <a:pt x="994" y="956"/>
                    <a:pt x="985" y="954"/>
                  </a:cubicBezTo>
                  <a:cubicBezTo>
                    <a:pt x="979" y="959"/>
                    <a:pt x="974" y="965"/>
                    <a:pt x="968" y="969"/>
                  </a:cubicBezTo>
                  <a:cubicBezTo>
                    <a:pt x="967" y="968"/>
                    <a:pt x="967" y="967"/>
                    <a:pt x="967" y="965"/>
                  </a:cubicBezTo>
                  <a:cubicBezTo>
                    <a:pt x="962" y="967"/>
                    <a:pt x="955" y="973"/>
                    <a:pt x="949" y="971"/>
                  </a:cubicBezTo>
                  <a:cubicBezTo>
                    <a:pt x="952" y="967"/>
                    <a:pt x="956" y="963"/>
                    <a:pt x="961" y="960"/>
                  </a:cubicBezTo>
                  <a:cubicBezTo>
                    <a:pt x="959" y="957"/>
                    <a:pt x="958" y="955"/>
                    <a:pt x="956" y="953"/>
                  </a:cubicBezTo>
                  <a:cubicBezTo>
                    <a:pt x="959" y="954"/>
                    <a:pt x="958" y="951"/>
                    <a:pt x="961" y="952"/>
                  </a:cubicBezTo>
                  <a:cubicBezTo>
                    <a:pt x="960" y="953"/>
                    <a:pt x="959" y="953"/>
                    <a:pt x="960" y="955"/>
                  </a:cubicBezTo>
                  <a:cubicBezTo>
                    <a:pt x="977" y="960"/>
                    <a:pt x="979" y="944"/>
                    <a:pt x="991" y="940"/>
                  </a:cubicBezTo>
                  <a:cubicBezTo>
                    <a:pt x="991" y="937"/>
                    <a:pt x="988" y="936"/>
                    <a:pt x="989" y="931"/>
                  </a:cubicBezTo>
                  <a:cubicBezTo>
                    <a:pt x="986" y="932"/>
                    <a:pt x="985" y="934"/>
                    <a:pt x="985" y="938"/>
                  </a:cubicBezTo>
                  <a:cubicBezTo>
                    <a:pt x="990" y="941"/>
                    <a:pt x="980" y="946"/>
                    <a:pt x="977" y="944"/>
                  </a:cubicBezTo>
                  <a:cubicBezTo>
                    <a:pt x="977" y="942"/>
                    <a:pt x="980" y="943"/>
                    <a:pt x="980" y="941"/>
                  </a:cubicBezTo>
                  <a:cubicBezTo>
                    <a:pt x="978" y="941"/>
                    <a:pt x="975" y="942"/>
                    <a:pt x="975" y="940"/>
                  </a:cubicBezTo>
                  <a:cubicBezTo>
                    <a:pt x="976" y="939"/>
                    <a:pt x="977" y="938"/>
                    <a:pt x="980" y="939"/>
                  </a:cubicBezTo>
                  <a:cubicBezTo>
                    <a:pt x="979" y="935"/>
                    <a:pt x="978" y="934"/>
                    <a:pt x="979" y="930"/>
                  </a:cubicBezTo>
                  <a:cubicBezTo>
                    <a:pt x="975" y="931"/>
                    <a:pt x="973" y="933"/>
                    <a:pt x="971" y="930"/>
                  </a:cubicBezTo>
                  <a:cubicBezTo>
                    <a:pt x="962" y="942"/>
                    <a:pt x="947" y="948"/>
                    <a:pt x="935" y="956"/>
                  </a:cubicBezTo>
                  <a:cubicBezTo>
                    <a:pt x="933" y="956"/>
                    <a:pt x="931" y="955"/>
                    <a:pt x="928" y="955"/>
                  </a:cubicBezTo>
                  <a:cubicBezTo>
                    <a:pt x="926" y="957"/>
                    <a:pt x="924" y="958"/>
                    <a:pt x="924" y="962"/>
                  </a:cubicBezTo>
                  <a:cubicBezTo>
                    <a:pt x="926" y="962"/>
                    <a:pt x="928" y="962"/>
                    <a:pt x="928" y="964"/>
                  </a:cubicBezTo>
                  <a:cubicBezTo>
                    <a:pt x="921" y="972"/>
                    <a:pt x="911" y="979"/>
                    <a:pt x="897" y="972"/>
                  </a:cubicBezTo>
                  <a:cubicBezTo>
                    <a:pt x="896" y="975"/>
                    <a:pt x="891" y="976"/>
                    <a:pt x="889" y="978"/>
                  </a:cubicBezTo>
                  <a:cubicBezTo>
                    <a:pt x="893" y="979"/>
                    <a:pt x="894" y="978"/>
                    <a:pt x="897" y="978"/>
                  </a:cubicBezTo>
                  <a:cubicBezTo>
                    <a:pt x="894" y="983"/>
                    <a:pt x="900" y="979"/>
                    <a:pt x="901" y="983"/>
                  </a:cubicBezTo>
                  <a:cubicBezTo>
                    <a:pt x="897" y="984"/>
                    <a:pt x="892" y="988"/>
                    <a:pt x="894" y="991"/>
                  </a:cubicBezTo>
                  <a:cubicBezTo>
                    <a:pt x="895" y="987"/>
                    <a:pt x="899" y="991"/>
                    <a:pt x="900" y="988"/>
                  </a:cubicBezTo>
                  <a:cubicBezTo>
                    <a:pt x="900" y="989"/>
                    <a:pt x="902" y="989"/>
                    <a:pt x="902" y="991"/>
                  </a:cubicBezTo>
                  <a:cubicBezTo>
                    <a:pt x="899" y="993"/>
                    <a:pt x="900" y="993"/>
                    <a:pt x="901" y="996"/>
                  </a:cubicBezTo>
                  <a:cubicBezTo>
                    <a:pt x="895" y="998"/>
                    <a:pt x="894" y="1005"/>
                    <a:pt x="890" y="1009"/>
                  </a:cubicBezTo>
                  <a:cubicBezTo>
                    <a:pt x="887" y="1010"/>
                    <a:pt x="887" y="1008"/>
                    <a:pt x="885" y="1008"/>
                  </a:cubicBezTo>
                  <a:cubicBezTo>
                    <a:pt x="879" y="1011"/>
                    <a:pt x="877" y="1015"/>
                    <a:pt x="873" y="1017"/>
                  </a:cubicBezTo>
                  <a:cubicBezTo>
                    <a:pt x="865" y="1023"/>
                    <a:pt x="855" y="1022"/>
                    <a:pt x="850" y="1030"/>
                  </a:cubicBezTo>
                  <a:cubicBezTo>
                    <a:pt x="858" y="1032"/>
                    <a:pt x="859" y="1028"/>
                    <a:pt x="864" y="1024"/>
                  </a:cubicBezTo>
                  <a:cubicBezTo>
                    <a:pt x="873" y="1018"/>
                    <a:pt x="888" y="1014"/>
                    <a:pt x="895" y="1011"/>
                  </a:cubicBezTo>
                  <a:cubicBezTo>
                    <a:pt x="892" y="1017"/>
                    <a:pt x="886" y="1020"/>
                    <a:pt x="880" y="1024"/>
                  </a:cubicBezTo>
                  <a:cubicBezTo>
                    <a:pt x="879" y="1023"/>
                    <a:pt x="880" y="1020"/>
                    <a:pt x="878" y="1020"/>
                  </a:cubicBezTo>
                  <a:cubicBezTo>
                    <a:pt x="872" y="1029"/>
                    <a:pt x="860" y="1033"/>
                    <a:pt x="849" y="1039"/>
                  </a:cubicBezTo>
                  <a:cubicBezTo>
                    <a:pt x="838" y="1044"/>
                    <a:pt x="822" y="1053"/>
                    <a:pt x="813" y="1052"/>
                  </a:cubicBezTo>
                  <a:cubicBezTo>
                    <a:pt x="813" y="1053"/>
                    <a:pt x="813" y="1055"/>
                    <a:pt x="812" y="1056"/>
                  </a:cubicBezTo>
                  <a:cubicBezTo>
                    <a:pt x="804" y="1054"/>
                    <a:pt x="800" y="1059"/>
                    <a:pt x="792" y="1061"/>
                  </a:cubicBezTo>
                  <a:cubicBezTo>
                    <a:pt x="792" y="1064"/>
                    <a:pt x="794" y="1064"/>
                    <a:pt x="795" y="1066"/>
                  </a:cubicBezTo>
                  <a:cubicBezTo>
                    <a:pt x="792" y="1066"/>
                    <a:pt x="790" y="1069"/>
                    <a:pt x="791" y="1070"/>
                  </a:cubicBezTo>
                  <a:cubicBezTo>
                    <a:pt x="803" y="1066"/>
                    <a:pt x="820" y="1061"/>
                    <a:pt x="836" y="1053"/>
                  </a:cubicBezTo>
                  <a:cubicBezTo>
                    <a:pt x="838" y="1044"/>
                    <a:pt x="849" y="1046"/>
                    <a:pt x="855" y="1043"/>
                  </a:cubicBezTo>
                  <a:cubicBezTo>
                    <a:pt x="856" y="1045"/>
                    <a:pt x="853" y="1044"/>
                    <a:pt x="853" y="1047"/>
                  </a:cubicBezTo>
                  <a:cubicBezTo>
                    <a:pt x="856" y="1047"/>
                    <a:pt x="858" y="1049"/>
                    <a:pt x="856" y="1051"/>
                  </a:cubicBezTo>
                  <a:cubicBezTo>
                    <a:pt x="863" y="1052"/>
                    <a:pt x="870" y="1040"/>
                    <a:pt x="874" y="1047"/>
                  </a:cubicBezTo>
                  <a:cubicBezTo>
                    <a:pt x="867" y="1048"/>
                    <a:pt x="858" y="1052"/>
                    <a:pt x="853" y="1058"/>
                  </a:cubicBezTo>
                  <a:cubicBezTo>
                    <a:pt x="857" y="1057"/>
                    <a:pt x="860" y="1058"/>
                    <a:pt x="861" y="1061"/>
                  </a:cubicBezTo>
                  <a:cubicBezTo>
                    <a:pt x="859" y="1061"/>
                    <a:pt x="859" y="1063"/>
                    <a:pt x="858" y="1063"/>
                  </a:cubicBezTo>
                  <a:cubicBezTo>
                    <a:pt x="854" y="1058"/>
                    <a:pt x="847" y="1064"/>
                    <a:pt x="844" y="1063"/>
                  </a:cubicBezTo>
                  <a:cubicBezTo>
                    <a:pt x="843" y="1059"/>
                    <a:pt x="849" y="1063"/>
                    <a:pt x="849" y="1059"/>
                  </a:cubicBezTo>
                  <a:cubicBezTo>
                    <a:pt x="846" y="1056"/>
                    <a:pt x="845" y="1061"/>
                    <a:pt x="841" y="1060"/>
                  </a:cubicBezTo>
                  <a:cubicBezTo>
                    <a:pt x="842" y="1058"/>
                    <a:pt x="842" y="1056"/>
                    <a:pt x="840" y="1056"/>
                  </a:cubicBezTo>
                  <a:cubicBezTo>
                    <a:pt x="830" y="1061"/>
                    <a:pt x="823" y="1069"/>
                    <a:pt x="811" y="1070"/>
                  </a:cubicBezTo>
                  <a:cubicBezTo>
                    <a:pt x="811" y="1071"/>
                    <a:pt x="812" y="1072"/>
                    <a:pt x="812" y="1073"/>
                  </a:cubicBezTo>
                  <a:cubicBezTo>
                    <a:pt x="810" y="1074"/>
                    <a:pt x="808" y="1076"/>
                    <a:pt x="805" y="1076"/>
                  </a:cubicBezTo>
                  <a:cubicBezTo>
                    <a:pt x="805" y="1075"/>
                    <a:pt x="806" y="1074"/>
                    <a:pt x="807" y="1073"/>
                  </a:cubicBezTo>
                  <a:cubicBezTo>
                    <a:pt x="803" y="1073"/>
                    <a:pt x="799" y="1074"/>
                    <a:pt x="797" y="1077"/>
                  </a:cubicBezTo>
                  <a:cubicBezTo>
                    <a:pt x="800" y="1078"/>
                    <a:pt x="802" y="1074"/>
                    <a:pt x="804" y="1077"/>
                  </a:cubicBezTo>
                  <a:cubicBezTo>
                    <a:pt x="798" y="1079"/>
                    <a:pt x="787" y="1088"/>
                    <a:pt x="782" y="1082"/>
                  </a:cubicBezTo>
                  <a:cubicBezTo>
                    <a:pt x="777" y="1083"/>
                    <a:pt x="772" y="1085"/>
                    <a:pt x="768" y="1088"/>
                  </a:cubicBezTo>
                  <a:cubicBezTo>
                    <a:pt x="771" y="1088"/>
                    <a:pt x="773" y="1088"/>
                    <a:pt x="774" y="1090"/>
                  </a:cubicBezTo>
                  <a:cubicBezTo>
                    <a:pt x="767" y="1091"/>
                    <a:pt x="761" y="1092"/>
                    <a:pt x="758" y="1096"/>
                  </a:cubicBezTo>
                  <a:cubicBezTo>
                    <a:pt x="757" y="1095"/>
                    <a:pt x="755" y="1094"/>
                    <a:pt x="753" y="1095"/>
                  </a:cubicBezTo>
                  <a:cubicBezTo>
                    <a:pt x="751" y="1098"/>
                    <a:pt x="747" y="1098"/>
                    <a:pt x="746" y="1101"/>
                  </a:cubicBezTo>
                  <a:cubicBezTo>
                    <a:pt x="749" y="1100"/>
                    <a:pt x="747" y="1104"/>
                    <a:pt x="749" y="1104"/>
                  </a:cubicBezTo>
                  <a:cubicBezTo>
                    <a:pt x="749" y="1103"/>
                    <a:pt x="751" y="1103"/>
                    <a:pt x="752" y="1102"/>
                  </a:cubicBezTo>
                  <a:cubicBezTo>
                    <a:pt x="751" y="1105"/>
                    <a:pt x="755" y="1104"/>
                    <a:pt x="754" y="1108"/>
                  </a:cubicBezTo>
                  <a:cubicBezTo>
                    <a:pt x="750" y="1106"/>
                    <a:pt x="752" y="1112"/>
                    <a:pt x="750" y="1112"/>
                  </a:cubicBezTo>
                  <a:cubicBezTo>
                    <a:pt x="745" y="1115"/>
                    <a:pt x="743" y="1109"/>
                    <a:pt x="738" y="1109"/>
                  </a:cubicBezTo>
                  <a:cubicBezTo>
                    <a:pt x="737" y="1113"/>
                    <a:pt x="732" y="1117"/>
                    <a:pt x="728" y="1115"/>
                  </a:cubicBezTo>
                  <a:cubicBezTo>
                    <a:pt x="728" y="1114"/>
                    <a:pt x="730" y="1114"/>
                    <a:pt x="730" y="1112"/>
                  </a:cubicBezTo>
                  <a:cubicBezTo>
                    <a:pt x="711" y="1113"/>
                    <a:pt x="700" y="1127"/>
                    <a:pt x="684" y="1122"/>
                  </a:cubicBezTo>
                  <a:cubicBezTo>
                    <a:pt x="681" y="1133"/>
                    <a:pt x="662" y="1127"/>
                    <a:pt x="657" y="1136"/>
                  </a:cubicBezTo>
                  <a:cubicBezTo>
                    <a:pt x="660" y="1138"/>
                    <a:pt x="664" y="1137"/>
                    <a:pt x="666" y="1138"/>
                  </a:cubicBezTo>
                  <a:cubicBezTo>
                    <a:pt x="666" y="1141"/>
                    <a:pt x="663" y="1140"/>
                    <a:pt x="664" y="1144"/>
                  </a:cubicBezTo>
                  <a:cubicBezTo>
                    <a:pt x="667" y="1145"/>
                    <a:pt x="665" y="1141"/>
                    <a:pt x="667" y="1140"/>
                  </a:cubicBezTo>
                  <a:cubicBezTo>
                    <a:pt x="683" y="1140"/>
                    <a:pt x="694" y="1136"/>
                    <a:pt x="706" y="1133"/>
                  </a:cubicBezTo>
                  <a:cubicBezTo>
                    <a:pt x="714" y="1130"/>
                    <a:pt x="726" y="1131"/>
                    <a:pt x="727" y="1122"/>
                  </a:cubicBezTo>
                  <a:cubicBezTo>
                    <a:pt x="726" y="1122"/>
                    <a:pt x="724" y="1123"/>
                    <a:pt x="724" y="1122"/>
                  </a:cubicBezTo>
                  <a:cubicBezTo>
                    <a:pt x="727" y="1120"/>
                    <a:pt x="731" y="1119"/>
                    <a:pt x="736" y="1120"/>
                  </a:cubicBezTo>
                  <a:cubicBezTo>
                    <a:pt x="736" y="1122"/>
                    <a:pt x="736" y="1122"/>
                    <a:pt x="736" y="1122"/>
                  </a:cubicBezTo>
                  <a:cubicBezTo>
                    <a:pt x="752" y="1118"/>
                    <a:pt x="767" y="1111"/>
                    <a:pt x="783" y="1109"/>
                  </a:cubicBezTo>
                  <a:cubicBezTo>
                    <a:pt x="775" y="1110"/>
                    <a:pt x="774" y="1116"/>
                    <a:pt x="768" y="1118"/>
                  </a:cubicBezTo>
                  <a:cubicBezTo>
                    <a:pt x="761" y="1120"/>
                    <a:pt x="760" y="1128"/>
                    <a:pt x="753" y="1125"/>
                  </a:cubicBezTo>
                  <a:cubicBezTo>
                    <a:pt x="747" y="1132"/>
                    <a:pt x="733" y="1131"/>
                    <a:pt x="728" y="1139"/>
                  </a:cubicBezTo>
                  <a:cubicBezTo>
                    <a:pt x="725" y="1136"/>
                    <a:pt x="722" y="1138"/>
                    <a:pt x="719" y="1139"/>
                  </a:cubicBezTo>
                  <a:cubicBezTo>
                    <a:pt x="717" y="1141"/>
                    <a:pt x="719" y="1141"/>
                    <a:pt x="720" y="1143"/>
                  </a:cubicBezTo>
                  <a:cubicBezTo>
                    <a:pt x="717" y="1143"/>
                    <a:pt x="715" y="1144"/>
                    <a:pt x="715" y="1147"/>
                  </a:cubicBezTo>
                  <a:cubicBezTo>
                    <a:pt x="731" y="1148"/>
                    <a:pt x="734" y="1136"/>
                    <a:pt x="749" y="1136"/>
                  </a:cubicBezTo>
                  <a:cubicBezTo>
                    <a:pt x="751" y="1135"/>
                    <a:pt x="749" y="1135"/>
                    <a:pt x="751" y="1134"/>
                  </a:cubicBezTo>
                  <a:cubicBezTo>
                    <a:pt x="752" y="1135"/>
                    <a:pt x="752" y="1133"/>
                    <a:pt x="755" y="1134"/>
                  </a:cubicBezTo>
                  <a:cubicBezTo>
                    <a:pt x="755" y="1135"/>
                    <a:pt x="755" y="1136"/>
                    <a:pt x="754" y="1136"/>
                  </a:cubicBezTo>
                  <a:cubicBezTo>
                    <a:pt x="769" y="1135"/>
                    <a:pt x="774" y="1124"/>
                    <a:pt x="786" y="1120"/>
                  </a:cubicBezTo>
                  <a:close/>
                  <a:moveTo>
                    <a:pt x="1029" y="945"/>
                  </a:moveTo>
                  <a:cubicBezTo>
                    <a:pt x="1032" y="946"/>
                    <a:pt x="1032" y="943"/>
                    <a:pt x="1035" y="944"/>
                  </a:cubicBezTo>
                  <a:cubicBezTo>
                    <a:pt x="1034" y="946"/>
                    <a:pt x="1036" y="946"/>
                    <a:pt x="1036" y="945"/>
                  </a:cubicBezTo>
                  <a:cubicBezTo>
                    <a:pt x="1037" y="944"/>
                    <a:pt x="1034" y="954"/>
                    <a:pt x="1030" y="954"/>
                  </a:cubicBezTo>
                  <a:cubicBezTo>
                    <a:pt x="1030" y="951"/>
                    <a:pt x="1029" y="949"/>
                    <a:pt x="1029" y="945"/>
                  </a:cubicBezTo>
                  <a:close/>
                  <a:moveTo>
                    <a:pt x="971" y="944"/>
                  </a:moveTo>
                  <a:cubicBezTo>
                    <a:pt x="969" y="946"/>
                    <a:pt x="967" y="952"/>
                    <a:pt x="963" y="950"/>
                  </a:cubicBezTo>
                  <a:cubicBezTo>
                    <a:pt x="966" y="948"/>
                    <a:pt x="967" y="945"/>
                    <a:pt x="971" y="944"/>
                  </a:cubicBezTo>
                  <a:close/>
                  <a:moveTo>
                    <a:pt x="930" y="993"/>
                  </a:moveTo>
                  <a:cubicBezTo>
                    <a:pt x="932" y="991"/>
                    <a:pt x="928" y="991"/>
                    <a:pt x="930" y="988"/>
                  </a:cubicBezTo>
                  <a:cubicBezTo>
                    <a:pt x="938" y="987"/>
                    <a:pt x="942" y="984"/>
                    <a:pt x="949" y="983"/>
                  </a:cubicBezTo>
                  <a:cubicBezTo>
                    <a:pt x="944" y="988"/>
                    <a:pt x="939" y="993"/>
                    <a:pt x="930" y="993"/>
                  </a:cubicBezTo>
                  <a:close/>
                  <a:moveTo>
                    <a:pt x="945" y="957"/>
                  </a:moveTo>
                  <a:cubicBezTo>
                    <a:pt x="949" y="959"/>
                    <a:pt x="945" y="964"/>
                    <a:pt x="941" y="964"/>
                  </a:cubicBezTo>
                  <a:cubicBezTo>
                    <a:pt x="944" y="961"/>
                    <a:pt x="944" y="961"/>
                    <a:pt x="945" y="957"/>
                  </a:cubicBezTo>
                  <a:close/>
                  <a:moveTo>
                    <a:pt x="925" y="971"/>
                  </a:moveTo>
                  <a:cubicBezTo>
                    <a:pt x="926" y="971"/>
                    <a:pt x="926" y="973"/>
                    <a:pt x="926" y="974"/>
                  </a:cubicBezTo>
                  <a:cubicBezTo>
                    <a:pt x="926" y="973"/>
                    <a:pt x="927" y="973"/>
                    <a:pt x="928" y="973"/>
                  </a:cubicBezTo>
                  <a:cubicBezTo>
                    <a:pt x="926" y="966"/>
                    <a:pt x="937" y="965"/>
                    <a:pt x="939" y="962"/>
                  </a:cubicBezTo>
                  <a:cubicBezTo>
                    <a:pt x="942" y="963"/>
                    <a:pt x="935" y="969"/>
                    <a:pt x="932" y="969"/>
                  </a:cubicBezTo>
                  <a:cubicBezTo>
                    <a:pt x="934" y="972"/>
                    <a:pt x="936" y="966"/>
                    <a:pt x="938" y="969"/>
                  </a:cubicBezTo>
                  <a:cubicBezTo>
                    <a:pt x="937" y="971"/>
                    <a:pt x="936" y="973"/>
                    <a:pt x="934" y="975"/>
                  </a:cubicBezTo>
                  <a:cubicBezTo>
                    <a:pt x="931" y="971"/>
                    <a:pt x="929" y="975"/>
                    <a:pt x="925" y="976"/>
                  </a:cubicBezTo>
                  <a:cubicBezTo>
                    <a:pt x="925" y="973"/>
                    <a:pt x="923" y="973"/>
                    <a:pt x="925" y="971"/>
                  </a:cubicBezTo>
                  <a:close/>
                  <a:moveTo>
                    <a:pt x="913" y="1004"/>
                  </a:moveTo>
                  <a:cubicBezTo>
                    <a:pt x="911" y="999"/>
                    <a:pt x="918" y="996"/>
                    <a:pt x="924" y="996"/>
                  </a:cubicBezTo>
                  <a:cubicBezTo>
                    <a:pt x="922" y="1001"/>
                    <a:pt x="916" y="1000"/>
                    <a:pt x="913" y="1004"/>
                  </a:cubicBezTo>
                  <a:close/>
                  <a:moveTo>
                    <a:pt x="918" y="976"/>
                  </a:moveTo>
                  <a:cubicBezTo>
                    <a:pt x="922" y="981"/>
                    <a:pt x="911" y="983"/>
                    <a:pt x="906" y="987"/>
                  </a:cubicBezTo>
                  <a:cubicBezTo>
                    <a:pt x="908" y="979"/>
                    <a:pt x="916" y="981"/>
                    <a:pt x="918" y="976"/>
                  </a:cubicBezTo>
                  <a:close/>
                  <a:moveTo>
                    <a:pt x="914" y="986"/>
                  </a:moveTo>
                  <a:cubicBezTo>
                    <a:pt x="918" y="989"/>
                    <a:pt x="909" y="993"/>
                    <a:pt x="904" y="992"/>
                  </a:cubicBezTo>
                  <a:cubicBezTo>
                    <a:pt x="906" y="989"/>
                    <a:pt x="911" y="989"/>
                    <a:pt x="914" y="986"/>
                  </a:cubicBezTo>
                  <a:close/>
                  <a:moveTo>
                    <a:pt x="885" y="1027"/>
                  </a:moveTo>
                  <a:cubicBezTo>
                    <a:pt x="888" y="1030"/>
                    <a:pt x="891" y="1028"/>
                    <a:pt x="895" y="1027"/>
                  </a:cubicBezTo>
                  <a:cubicBezTo>
                    <a:pt x="893" y="1033"/>
                    <a:pt x="887" y="1035"/>
                    <a:pt x="881" y="1036"/>
                  </a:cubicBezTo>
                  <a:cubicBezTo>
                    <a:pt x="882" y="1032"/>
                    <a:pt x="886" y="1032"/>
                    <a:pt x="885" y="1027"/>
                  </a:cubicBezTo>
                  <a:close/>
                  <a:moveTo>
                    <a:pt x="865" y="1045"/>
                  </a:moveTo>
                  <a:cubicBezTo>
                    <a:pt x="864" y="1048"/>
                    <a:pt x="867" y="1040"/>
                    <a:pt x="870" y="1041"/>
                  </a:cubicBezTo>
                  <a:cubicBezTo>
                    <a:pt x="871" y="1045"/>
                    <a:pt x="867" y="1044"/>
                    <a:pt x="865" y="1045"/>
                  </a:cubicBezTo>
                  <a:close/>
                  <a:moveTo>
                    <a:pt x="837" y="1067"/>
                  </a:moveTo>
                  <a:cubicBezTo>
                    <a:pt x="837" y="1070"/>
                    <a:pt x="834" y="1071"/>
                    <a:pt x="831" y="1071"/>
                  </a:cubicBezTo>
                  <a:cubicBezTo>
                    <a:pt x="830" y="1069"/>
                    <a:pt x="832" y="1066"/>
                    <a:pt x="837" y="1067"/>
                  </a:cubicBezTo>
                  <a:close/>
                  <a:moveTo>
                    <a:pt x="821" y="1093"/>
                  </a:moveTo>
                  <a:cubicBezTo>
                    <a:pt x="822" y="1092"/>
                    <a:pt x="825" y="1092"/>
                    <a:pt x="827" y="1092"/>
                  </a:cubicBezTo>
                  <a:cubicBezTo>
                    <a:pt x="826" y="1094"/>
                    <a:pt x="825" y="1095"/>
                    <a:pt x="823" y="1096"/>
                  </a:cubicBezTo>
                  <a:cubicBezTo>
                    <a:pt x="821" y="1096"/>
                    <a:pt x="821" y="1095"/>
                    <a:pt x="821" y="1093"/>
                  </a:cubicBezTo>
                  <a:close/>
                  <a:moveTo>
                    <a:pt x="785" y="1113"/>
                  </a:moveTo>
                  <a:cubicBezTo>
                    <a:pt x="786" y="1110"/>
                    <a:pt x="794" y="1108"/>
                    <a:pt x="798" y="1109"/>
                  </a:cubicBezTo>
                  <a:cubicBezTo>
                    <a:pt x="795" y="1111"/>
                    <a:pt x="790" y="1112"/>
                    <a:pt x="785" y="1113"/>
                  </a:cubicBezTo>
                  <a:close/>
                  <a:moveTo>
                    <a:pt x="815" y="1075"/>
                  </a:moveTo>
                  <a:cubicBezTo>
                    <a:pt x="815" y="1079"/>
                    <a:pt x="815" y="1079"/>
                    <a:pt x="815" y="1079"/>
                  </a:cubicBezTo>
                  <a:cubicBezTo>
                    <a:pt x="810" y="1081"/>
                    <a:pt x="806" y="1077"/>
                    <a:pt x="805" y="1082"/>
                  </a:cubicBezTo>
                  <a:cubicBezTo>
                    <a:pt x="802" y="1077"/>
                    <a:pt x="810" y="1075"/>
                    <a:pt x="815" y="1075"/>
                  </a:cubicBezTo>
                  <a:close/>
                  <a:moveTo>
                    <a:pt x="800" y="1089"/>
                  </a:moveTo>
                  <a:cubicBezTo>
                    <a:pt x="800" y="1080"/>
                    <a:pt x="809" y="1084"/>
                    <a:pt x="814" y="1083"/>
                  </a:cubicBezTo>
                  <a:cubicBezTo>
                    <a:pt x="810" y="1092"/>
                    <a:pt x="790" y="1102"/>
                    <a:pt x="784" y="1094"/>
                  </a:cubicBezTo>
                  <a:cubicBezTo>
                    <a:pt x="786" y="1089"/>
                    <a:pt x="795" y="1091"/>
                    <a:pt x="800" y="1089"/>
                  </a:cubicBezTo>
                  <a:close/>
                  <a:moveTo>
                    <a:pt x="40" y="932"/>
                  </a:moveTo>
                  <a:cubicBezTo>
                    <a:pt x="40" y="932"/>
                    <a:pt x="40" y="932"/>
                    <a:pt x="41" y="932"/>
                  </a:cubicBezTo>
                  <a:cubicBezTo>
                    <a:pt x="42" y="932"/>
                    <a:pt x="41" y="935"/>
                    <a:pt x="43" y="935"/>
                  </a:cubicBezTo>
                  <a:cubicBezTo>
                    <a:pt x="44" y="930"/>
                    <a:pt x="51" y="930"/>
                    <a:pt x="51" y="925"/>
                  </a:cubicBezTo>
                  <a:cubicBezTo>
                    <a:pt x="48" y="928"/>
                    <a:pt x="41" y="930"/>
                    <a:pt x="40" y="932"/>
                  </a:cubicBezTo>
                  <a:close/>
                  <a:moveTo>
                    <a:pt x="227" y="928"/>
                  </a:moveTo>
                  <a:cubicBezTo>
                    <a:pt x="228" y="926"/>
                    <a:pt x="229" y="927"/>
                    <a:pt x="231" y="927"/>
                  </a:cubicBezTo>
                  <a:cubicBezTo>
                    <a:pt x="231" y="925"/>
                    <a:pt x="231" y="925"/>
                    <a:pt x="231" y="925"/>
                  </a:cubicBezTo>
                  <a:cubicBezTo>
                    <a:pt x="229" y="924"/>
                    <a:pt x="229" y="926"/>
                    <a:pt x="227" y="926"/>
                  </a:cubicBezTo>
                  <a:cubicBezTo>
                    <a:pt x="227" y="927"/>
                    <a:pt x="225" y="928"/>
                    <a:pt x="227" y="928"/>
                  </a:cubicBezTo>
                  <a:close/>
                  <a:moveTo>
                    <a:pt x="1158" y="939"/>
                  </a:moveTo>
                  <a:cubicBezTo>
                    <a:pt x="1155" y="941"/>
                    <a:pt x="1154" y="938"/>
                    <a:pt x="1152" y="938"/>
                  </a:cubicBezTo>
                  <a:cubicBezTo>
                    <a:pt x="1155" y="941"/>
                    <a:pt x="1150" y="945"/>
                    <a:pt x="1153" y="947"/>
                  </a:cubicBezTo>
                  <a:cubicBezTo>
                    <a:pt x="1162" y="947"/>
                    <a:pt x="1170" y="939"/>
                    <a:pt x="1176" y="933"/>
                  </a:cubicBezTo>
                  <a:cubicBezTo>
                    <a:pt x="1172" y="932"/>
                    <a:pt x="1168" y="933"/>
                    <a:pt x="1168" y="929"/>
                  </a:cubicBezTo>
                  <a:cubicBezTo>
                    <a:pt x="1166" y="927"/>
                    <a:pt x="1172" y="927"/>
                    <a:pt x="1169" y="926"/>
                  </a:cubicBezTo>
                  <a:cubicBezTo>
                    <a:pt x="1162" y="927"/>
                    <a:pt x="1162" y="935"/>
                    <a:pt x="1158" y="939"/>
                  </a:cubicBezTo>
                  <a:close/>
                  <a:moveTo>
                    <a:pt x="214" y="934"/>
                  </a:moveTo>
                  <a:cubicBezTo>
                    <a:pt x="212" y="935"/>
                    <a:pt x="205" y="937"/>
                    <a:pt x="207" y="939"/>
                  </a:cubicBezTo>
                  <a:cubicBezTo>
                    <a:pt x="209" y="938"/>
                    <a:pt x="216" y="936"/>
                    <a:pt x="214" y="934"/>
                  </a:cubicBezTo>
                  <a:close/>
                  <a:moveTo>
                    <a:pt x="130" y="938"/>
                  </a:moveTo>
                  <a:cubicBezTo>
                    <a:pt x="133" y="938"/>
                    <a:pt x="134" y="936"/>
                    <a:pt x="134" y="934"/>
                  </a:cubicBezTo>
                  <a:cubicBezTo>
                    <a:pt x="123" y="930"/>
                    <a:pt x="117" y="944"/>
                    <a:pt x="109" y="949"/>
                  </a:cubicBezTo>
                  <a:cubicBezTo>
                    <a:pt x="114" y="946"/>
                    <a:pt x="119" y="944"/>
                    <a:pt x="125" y="942"/>
                  </a:cubicBezTo>
                  <a:cubicBezTo>
                    <a:pt x="125" y="944"/>
                    <a:pt x="125" y="946"/>
                    <a:pt x="126" y="946"/>
                  </a:cubicBezTo>
                  <a:cubicBezTo>
                    <a:pt x="129" y="946"/>
                    <a:pt x="134" y="941"/>
                    <a:pt x="130" y="938"/>
                  </a:cubicBezTo>
                  <a:close/>
                  <a:moveTo>
                    <a:pt x="1092" y="954"/>
                  </a:moveTo>
                  <a:cubicBezTo>
                    <a:pt x="1089" y="958"/>
                    <a:pt x="1088" y="956"/>
                    <a:pt x="1086" y="958"/>
                  </a:cubicBezTo>
                  <a:cubicBezTo>
                    <a:pt x="1090" y="958"/>
                    <a:pt x="1085" y="962"/>
                    <a:pt x="1089" y="962"/>
                  </a:cubicBezTo>
                  <a:cubicBezTo>
                    <a:pt x="1091" y="959"/>
                    <a:pt x="1091" y="957"/>
                    <a:pt x="1092" y="954"/>
                  </a:cubicBezTo>
                  <a:close/>
                  <a:moveTo>
                    <a:pt x="972" y="962"/>
                  </a:moveTo>
                  <a:cubicBezTo>
                    <a:pt x="972" y="959"/>
                    <a:pt x="974" y="963"/>
                    <a:pt x="975" y="961"/>
                  </a:cubicBezTo>
                  <a:cubicBezTo>
                    <a:pt x="975" y="958"/>
                    <a:pt x="975" y="958"/>
                    <a:pt x="975" y="958"/>
                  </a:cubicBezTo>
                  <a:cubicBezTo>
                    <a:pt x="973" y="958"/>
                    <a:pt x="970" y="961"/>
                    <a:pt x="972" y="962"/>
                  </a:cubicBezTo>
                  <a:close/>
                  <a:moveTo>
                    <a:pt x="1072" y="960"/>
                  </a:moveTo>
                  <a:cubicBezTo>
                    <a:pt x="1076" y="961"/>
                    <a:pt x="1077" y="966"/>
                    <a:pt x="1076" y="959"/>
                  </a:cubicBezTo>
                  <a:cubicBezTo>
                    <a:pt x="1076" y="959"/>
                    <a:pt x="1077" y="958"/>
                    <a:pt x="1076" y="958"/>
                  </a:cubicBezTo>
                  <a:cubicBezTo>
                    <a:pt x="1077" y="961"/>
                    <a:pt x="1072" y="957"/>
                    <a:pt x="1072" y="960"/>
                  </a:cubicBezTo>
                  <a:close/>
                  <a:moveTo>
                    <a:pt x="1114" y="963"/>
                  </a:moveTo>
                  <a:cubicBezTo>
                    <a:pt x="1112" y="961"/>
                    <a:pt x="1108" y="963"/>
                    <a:pt x="1107" y="963"/>
                  </a:cubicBezTo>
                  <a:cubicBezTo>
                    <a:pt x="1108" y="963"/>
                    <a:pt x="1108" y="964"/>
                    <a:pt x="1107" y="965"/>
                  </a:cubicBezTo>
                  <a:cubicBezTo>
                    <a:pt x="1110" y="962"/>
                    <a:pt x="1113" y="966"/>
                    <a:pt x="1114" y="963"/>
                  </a:cubicBezTo>
                  <a:close/>
                  <a:moveTo>
                    <a:pt x="26" y="975"/>
                  </a:moveTo>
                  <a:cubicBezTo>
                    <a:pt x="28" y="971"/>
                    <a:pt x="29" y="976"/>
                    <a:pt x="34" y="975"/>
                  </a:cubicBezTo>
                  <a:cubicBezTo>
                    <a:pt x="37" y="971"/>
                    <a:pt x="36" y="968"/>
                    <a:pt x="38" y="964"/>
                  </a:cubicBezTo>
                  <a:cubicBezTo>
                    <a:pt x="32" y="965"/>
                    <a:pt x="27" y="972"/>
                    <a:pt x="26" y="975"/>
                  </a:cubicBezTo>
                  <a:close/>
                  <a:moveTo>
                    <a:pt x="1040" y="979"/>
                  </a:moveTo>
                  <a:cubicBezTo>
                    <a:pt x="1039" y="979"/>
                    <a:pt x="1038" y="978"/>
                    <a:pt x="1038" y="978"/>
                  </a:cubicBezTo>
                  <a:cubicBezTo>
                    <a:pt x="1028" y="984"/>
                    <a:pt x="1017" y="989"/>
                    <a:pt x="1009" y="997"/>
                  </a:cubicBezTo>
                  <a:cubicBezTo>
                    <a:pt x="1000" y="995"/>
                    <a:pt x="992" y="1002"/>
                    <a:pt x="987" y="1007"/>
                  </a:cubicBezTo>
                  <a:cubicBezTo>
                    <a:pt x="989" y="1007"/>
                    <a:pt x="989" y="1008"/>
                    <a:pt x="988" y="1009"/>
                  </a:cubicBezTo>
                  <a:cubicBezTo>
                    <a:pt x="1000" y="1009"/>
                    <a:pt x="1004" y="997"/>
                    <a:pt x="1014" y="998"/>
                  </a:cubicBezTo>
                  <a:cubicBezTo>
                    <a:pt x="1018" y="994"/>
                    <a:pt x="1024" y="991"/>
                    <a:pt x="1027" y="986"/>
                  </a:cubicBezTo>
                  <a:cubicBezTo>
                    <a:pt x="1033" y="986"/>
                    <a:pt x="1033" y="986"/>
                    <a:pt x="1033" y="986"/>
                  </a:cubicBezTo>
                  <a:cubicBezTo>
                    <a:pt x="1031" y="978"/>
                    <a:pt x="1039" y="983"/>
                    <a:pt x="1040" y="979"/>
                  </a:cubicBezTo>
                  <a:close/>
                  <a:moveTo>
                    <a:pt x="928" y="1013"/>
                  </a:moveTo>
                  <a:cubicBezTo>
                    <a:pt x="930" y="1010"/>
                    <a:pt x="933" y="1014"/>
                    <a:pt x="935" y="1014"/>
                  </a:cubicBezTo>
                  <a:cubicBezTo>
                    <a:pt x="938" y="1007"/>
                    <a:pt x="947" y="1006"/>
                    <a:pt x="950" y="999"/>
                  </a:cubicBezTo>
                  <a:cubicBezTo>
                    <a:pt x="942" y="1003"/>
                    <a:pt x="932" y="1008"/>
                    <a:pt x="928" y="1013"/>
                  </a:cubicBezTo>
                  <a:close/>
                  <a:moveTo>
                    <a:pt x="233" y="1024"/>
                  </a:moveTo>
                  <a:cubicBezTo>
                    <a:pt x="231" y="1027"/>
                    <a:pt x="227" y="1027"/>
                    <a:pt x="225" y="1030"/>
                  </a:cubicBezTo>
                  <a:cubicBezTo>
                    <a:pt x="229" y="1030"/>
                    <a:pt x="234" y="1026"/>
                    <a:pt x="233" y="1024"/>
                  </a:cubicBezTo>
                  <a:close/>
                  <a:moveTo>
                    <a:pt x="89" y="1041"/>
                  </a:moveTo>
                  <a:cubicBezTo>
                    <a:pt x="86" y="1044"/>
                    <a:pt x="85" y="1040"/>
                    <a:pt x="84" y="1040"/>
                  </a:cubicBezTo>
                  <a:cubicBezTo>
                    <a:pt x="76" y="1046"/>
                    <a:pt x="66" y="1047"/>
                    <a:pt x="58" y="1055"/>
                  </a:cubicBezTo>
                  <a:cubicBezTo>
                    <a:pt x="59" y="1056"/>
                    <a:pt x="61" y="1056"/>
                    <a:pt x="63" y="1057"/>
                  </a:cubicBezTo>
                  <a:cubicBezTo>
                    <a:pt x="66" y="1047"/>
                    <a:pt x="79" y="1051"/>
                    <a:pt x="84" y="1044"/>
                  </a:cubicBezTo>
                  <a:cubicBezTo>
                    <a:pt x="86" y="1044"/>
                    <a:pt x="87" y="1045"/>
                    <a:pt x="88" y="1045"/>
                  </a:cubicBezTo>
                  <a:cubicBezTo>
                    <a:pt x="87" y="1042"/>
                    <a:pt x="92" y="1042"/>
                    <a:pt x="89" y="1041"/>
                  </a:cubicBezTo>
                  <a:close/>
                  <a:moveTo>
                    <a:pt x="224" y="1053"/>
                  </a:moveTo>
                  <a:cubicBezTo>
                    <a:pt x="225" y="1048"/>
                    <a:pt x="222" y="1048"/>
                    <a:pt x="221" y="1045"/>
                  </a:cubicBezTo>
                  <a:cubicBezTo>
                    <a:pt x="222" y="1043"/>
                    <a:pt x="225" y="1043"/>
                    <a:pt x="224" y="1040"/>
                  </a:cubicBezTo>
                  <a:cubicBezTo>
                    <a:pt x="218" y="1039"/>
                    <a:pt x="223" y="1047"/>
                    <a:pt x="215" y="1045"/>
                  </a:cubicBezTo>
                  <a:cubicBezTo>
                    <a:pt x="214" y="1051"/>
                    <a:pt x="206" y="1050"/>
                    <a:pt x="205" y="1056"/>
                  </a:cubicBezTo>
                  <a:cubicBezTo>
                    <a:pt x="206" y="1056"/>
                    <a:pt x="209" y="1056"/>
                    <a:pt x="210" y="1057"/>
                  </a:cubicBezTo>
                  <a:cubicBezTo>
                    <a:pt x="218" y="1074"/>
                    <a:pt x="194" y="1065"/>
                    <a:pt x="192" y="1077"/>
                  </a:cubicBezTo>
                  <a:cubicBezTo>
                    <a:pt x="195" y="1078"/>
                    <a:pt x="192" y="1074"/>
                    <a:pt x="195" y="1074"/>
                  </a:cubicBezTo>
                  <a:cubicBezTo>
                    <a:pt x="195" y="1077"/>
                    <a:pt x="199" y="1076"/>
                    <a:pt x="200" y="1079"/>
                  </a:cubicBezTo>
                  <a:cubicBezTo>
                    <a:pt x="196" y="1087"/>
                    <a:pt x="206" y="1075"/>
                    <a:pt x="208" y="1073"/>
                  </a:cubicBezTo>
                  <a:cubicBezTo>
                    <a:pt x="210" y="1074"/>
                    <a:pt x="210" y="1074"/>
                    <a:pt x="210" y="1076"/>
                  </a:cubicBezTo>
                  <a:cubicBezTo>
                    <a:pt x="209" y="1080"/>
                    <a:pt x="205" y="1081"/>
                    <a:pt x="207" y="1084"/>
                  </a:cubicBezTo>
                  <a:cubicBezTo>
                    <a:pt x="209" y="1081"/>
                    <a:pt x="214" y="1082"/>
                    <a:pt x="213" y="1077"/>
                  </a:cubicBezTo>
                  <a:cubicBezTo>
                    <a:pt x="217" y="1077"/>
                    <a:pt x="220" y="1077"/>
                    <a:pt x="220" y="1073"/>
                  </a:cubicBezTo>
                  <a:cubicBezTo>
                    <a:pt x="220" y="1071"/>
                    <a:pt x="216" y="1073"/>
                    <a:pt x="217" y="1070"/>
                  </a:cubicBezTo>
                  <a:cubicBezTo>
                    <a:pt x="220" y="1059"/>
                    <a:pt x="230" y="1064"/>
                    <a:pt x="237" y="1062"/>
                  </a:cubicBezTo>
                  <a:cubicBezTo>
                    <a:pt x="235" y="1059"/>
                    <a:pt x="233" y="1057"/>
                    <a:pt x="232" y="1052"/>
                  </a:cubicBezTo>
                  <a:cubicBezTo>
                    <a:pt x="230" y="1053"/>
                    <a:pt x="227" y="1053"/>
                    <a:pt x="224" y="1053"/>
                  </a:cubicBezTo>
                  <a:close/>
                  <a:moveTo>
                    <a:pt x="949" y="1049"/>
                  </a:moveTo>
                  <a:cubicBezTo>
                    <a:pt x="947" y="1051"/>
                    <a:pt x="940" y="1048"/>
                    <a:pt x="940" y="1053"/>
                  </a:cubicBezTo>
                  <a:cubicBezTo>
                    <a:pt x="943" y="1052"/>
                    <a:pt x="951" y="1049"/>
                    <a:pt x="949" y="1049"/>
                  </a:cubicBezTo>
                  <a:close/>
                  <a:moveTo>
                    <a:pt x="103" y="1058"/>
                  </a:moveTo>
                  <a:cubicBezTo>
                    <a:pt x="104" y="1062"/>
                    <a:pt x="99" y="1060"/>
                    <a:pt x="99" y="1063"/>
                  </a:cubicBezTo>
                  <a:cubicBezTo>
                    <a:pt x="103" y="1063"/>
                    <a:pt x="103" y="1063"/>
                    <a:pt x="103" y="1063"/>
                  </a:cubicBezTo>
                  <a:cubicBezTo>
                    <a:pt x="101" y="1060"/>
                    <a:pt x="107" y="1059"/>
                    <a:pt x="103" y="1058"/>
                  </a:cubicBezTo>
                  <a:close/>
                  <a:moveTo>
                    <a:pt x="1003" y="1090"/>
                  </a:moveTo>
                  <a:cubicBezTo>
                    <a:pt x="1009" y="1089"/>
                    <a:pt x="1011" y="1085"/>
                    <a:pt x="1018" y="1085"/>
                  </a:cubicBezTo>
                  <a:cubicBezTo>
                    <a:pt x="1017" y="1090"/>
                    <a:pt x="1011" y="1088"/>
                    <a:pt x="1009" y="1092"/>
                  </a:cubicBezTo>
                  <a:cubicBezTo>
                    <a:pt x="1021" y="1091"/>
                    <a:pt x="1020" y="1078"/>
                    <a:pt x="1034" y="1079"/>
                  </a:cubicBezTo>
                  <a:cubicBezTo>
                    <a:pt x="1036" y="1077"/>
                    <a:pt x="1033" y="1077"/>
                    <a:pt x="1035" y="1076"/>
                  </a:cubicBezTo>
                  <a:cubicBezTo>
                    <a:pt x="1045" y="1073"/>
                    <a:pt x="1060" y="1066"/>
                    <a:pt x="1059" y="1060"/>
                  </a:cubicBezTo>
                  <a:cubicBezTo>
                    <a:pt x="1042" y="1070"/>
                    <a:pt x="1018" y="1077"/>
                    <a:pt x="1003" y="1090"/>
                  </a:cubicBezTo>
                  <a:close/>
                  <a:moveTo>
                    <a:pt x="938" y="1063"/>
                  </a:moveTo>
                  <a:cubicBezTo>
                    <a:pt x="933" y="1062"/>
                    <a:pt x="925" y="1068"/>
                    <a:pt x="924" y="1070"/>
                  </a:cubicBezTo>
                  <a:cubicBezTo>
                    <a:pt x="927" y="1066"/>
                    <a:pt x="935" y="1067"/>
                    <a:pt x="938" y="1063"/>
                  </a:cubicBezTo>
                  <a:close/>
                  <a:moveTo>
                    <a:pt x="912" y="1070"/>
                  </a:moveTo>
                  <a:cubicBezTo>
                    <a:pt x="907" y="1075"/>
                    <a:pt x="901" y="1075"/>
                    <a:pt x="895" y="1070"/>
                  </a:cubicBezTo>
                  <a:cubicBezTo>
                    <a:pt x="888" y="1078"/>
                    <a:pt x="875" y="1077"/>
                    <a:pt x="870" y="1086"/>
                  </a:cubicBezTo>
                  <a:cubicBezTo>
                    <a:pt x="871" y="1089"/>
                    <a:pt x="872" y="1088"/>
                    <a:pt x="871" y="1092"/>
                  </a:cubicBezTo>
                  <a:cubicBezTo>
                    <a:pt x="880" y="1093"/>
                    <a:pt x="881" y="1087"/>
                    <a:pt x="886" y="1084"/>
                  </a:cubicBezTo>
                  <a:cubicBezTo>
                    <a:pt x="883" y="1084"/>
                    <a:pt x="880" y="1087"/>
                    <a:pt x="878" y="1085"/>
                  </a:cubicBezTo>
                  <a:cubicBezTo>
                    <a:pt x="885" y="1085"/>
                    <a:pt x="885" y="1078"/>
                    <a:pt x="893" y="1079"/>
                  </a:cubicBezTo>
                  <a:cubicBezTo>
                    <a:pt x="893" y="1081"/>
                    <a:pt x="892" y="1081"/>
                    <a:pt x="892" y="1083"/>
                  </a:cubicBezTo>
                  <a:cubicBezTo>
                    <a:pt x="901" y="1081"/>
                    <a:pt x="911" y="1078"/>
                    <a:pt x="917" y="1072"/>
                  </a:cubicBezTo>
                  <a:cubicBezTo>
                    <a:pt x="914" y="1072"/>
                    <a:pt x="909" y="1073"/>
                    <a:pt x="912" y="1070"/>
                  </a:cubicBezTo>
                  <a:close/>
                  <a:moveTo>
                    <a:pt x="720" y="1088"/>
                  </a:moveTo>
                  <a:cubicBezTo>
                    <a:pt x="720" y="1088"/>
                    <a:pt x="726" y="1085"/>
                    <a:pt x="725" y="1084"/>
                  </a:cubicBezTo>
                  <a:cubicBezTo>
                    <a:pt x="723" y="1085"/>
                    <a:pt x="717" y="1086"/>
                    <a:pt x="720" y="1088"/>
                  </a:cubicBezTo>
                  <a:close/>
                  <a:moveTo>
                    <a:pt x="960" y="1100"/>
                  </a:moveTo>
                  <a:cubicBezTo>
                    <a:pt x="964" y="1100"/>
                    <a:pt x="967" y="1098"/>
                    <a:pt x="971" y="1096"/>
                  </a:cubicBezTo>
                  <a:cubicBezTo>
                    <a:pt x="971" y="1094"/>
                    <a:pt x="969" y="1094"/>
                    <a:pt x="971" y="1092"/>
                  </a:cubicBezTo>
                  <a:cubicBezTo>
                    <a:pt x="968" y="1094"/>
                    <a:pt x="966" y="1090"/>
                    <a:pt x="966" y="1094"/>
                  </a:cubicBezTo>
                  <a:cubicBezTo>
                    <a:pt x="965" y="1096"/>
                    <a:pt x="970" y="1093"/>
                    <a:pt x="970" y="1096"/>
                  </a:cubicBezTo>
                  <a:cubicBezTo>
                    <a:pt x="966" y="1097"/>
                    <a:pt x="963" y="1098"/>
                    <a:pt x="960" y="1100"/>
                  </a:cubicBezTo>
                  <a:close/>
                  <a:moveTo>
                    <a:pt x="915" y="1103"/>
                  </a:moveTo>
                  <a:cubicBezTo>
                    <a:pt x="922" y="1100"/>
                    <a:pt x="929" y="1098"/>
                    <a:pt x="935" y="1094"/>
                  </a:cubicBezTo>
                  <a:cubicBezTo>
                    <a:pt x="927" y="1095"/>
                    <a:pt x="918" y="1100"/>
                    <a:pt x="915" y="1103"/>
                  </a:cubicBezTo>
                  <a:close/>
                  <a:moveTo>
                    <a:pt x="903" y="1095"/>
                  </a:moveTo>
                  <a:cubicBezTo>
                    <a:pt x="900" y="1094"/>
                    <a:pt x="899" y="1096"/>
                    <a:pt x="897" y="1095"/>
                  </a:cubicBezTo>
                  <a:cubicBezTo>
                    <a:pt x="897" y="1099"/>
                    <a:pt x="891" y="1096"/>
                    <a:pt x="893" y="1099"/>
                  </a:cubicBezTo>
                  <a:cubicBezTo>
                    <a:pt x="895" y="1097"/>
                    <a:pt x="901" y="1098"/>
                    <a:pt x="903" y="1095"/>
                  </a:cubicBezTo>
                  <a:close/>
                  <a:moveTo>
                    <a:pt x="974" y="1099"/>
                  </a:moveTo>
                  <a:cubicBezTo>
                    <a:pt x="970" y="1100"/>
                    <a:pt x="967" y="1102"/>
                    <a:pt x="964" y="1104"/>
                  </a:cubicBezTo>
                  <a:cubicBezTo>
                    <a:pt x="969" y="1104"/>
                    <a:pt x="972" y="1101"/>
                    <a:pt x="974" y="1099"/>
                  </a:cubicBezTo>
                  <a:close/>
                  <a:moveTo>
                    <a:pt x="878" y="1116"/>
                  </a:moveTo>
                  <a:cubicBezTo>
                    <a:pt x="887" y="1110"/>
                    <a:pt x="906" y="1109"/>
                    <a:pt x="911" y="1103"/>
                  </a:cubicBezTo>
                  <a:cubicBezTo>
                    <a:pt x="910" y="1104"/>
                    <a:pt x="903" y="1105"/>
                    <a:pt x="903" y="1104"/>
                  </a:cubicBezTo>
                  <a:cubicBezTo>
                    <a:pt x="904" y="1103"/>
                    <a:pt x="907" y="1101"/>
                    <a:pt x="904" y="1100"/>
                  </a:cubicBezTo>
                  <a:cubicBezTo>
                    <a:pt x="893" y="1105"/>
                    <a:pt x="883" y="1108"/>
                    <a:pt x="873" y="1113"/>
                  </a:cubicBezTo>
                  <a:cubicBezTo>
                    <a:pt x="876" y="1113"/>
                    <a:pt x="875" y="1116"/>
                    <a:pt x="878" y="1116"/>
                  </a:cubicBezTo>
                  <a:close/>
                  <a:moveTo>
                    <a:pt x="812" y="1117"/>
                  </a:moveTo>
                  <a:cubicBezTo>
                    <a:pt x="814" y="1114"/>
                    <a:pt x="820" y="1121"/>
                    <a:pt x="820" y="1116"/>
                  </a:cubicBezTo>
                  <a:cubicBezTo>
                    <a:pt x="819" y="1114"/>
                    <a:pt x="810" y="1115"/>
                    <a:pt x="812" y="1117"/>
                  </a:cubicBezTo>
                  <a:close/>
                  <a:moveTo>
                    <a:pt x="925" y="1142"/>
                  </a:moveTo>
                  <a:cubicBezTo>
                    <a:pt x="920" y="1144"/>
                    <a:pt x="916" y="1147"/>
                    <a:pt x="911" y="1149"/>
                  </a:cubicBezTo>
                  <a:cubicBezTo>
                    <a:pt x="917" y="1148"/>
                    <a:pt x="921" y="1146"/>
                    <a:pt x="925" y="1142"/>
                  </a:cubicBezTo>
                  <a:close/>
                  <a:moveTo>
                    <a:pt x="713" y="1155"/>
                  </a:moveTo>
                  <a:cubicBezTo>
                    <a:pt x="717" y="1153"/>
                    <a:pt x="721" y="1152"/>
                    <a:pt x="724" y="1149"/>
                  </a:cubicBezTo>
                  <a:cubicBezTo>
                    <a:pt x="721" y="1151"/>
                    <a:pt x="712" y="1152"/>
                    <a:pt x="713" y="1155"/>
                  </a:cubicBezTo>
                  <a:close/>
                  <a:moveTo>
                    <a:pt x="872" y="1168"/>
                  </a:moveTo>
                  <a:cubicBezTo>
                    <a:pt x="880" y="1167"/>
                    <a:pt x="885" y="1163"/>
                    <a:pt x="890" y="1159"/>
                  </a:cubicBezTo>
                  <a:cubicBezTo>
                    <a:pt x="897" y="1157"/>
                    <a:pt x="908" y="1154"/>
                    <a:pt x="909" y="1149"/>
                  </a:cubicBezTo>
                  <a:cubicBezTo>
                    <a:pt x="902" y="1152"/>
                    <a:pt x="893" y="1157"/>
                    <a:pt x="885" y="1158"/>
                  </a:cubicBezTo>
                  <a:cubicBezTo>
                    <a:pt x="886" y="1163"/>
                    <a:pt x="874" y="1163"/>
                    <a:pt x="872" y="1168"/>
                  </a:cubicBezTo>
                  <a:close/>
                  <a:moveTo>
                    <a:pt x="1138" y="208"/>
                  </a:moveTo>
                  <a:cubicBezTo>
                    <a:pt x="1129" y="210"/>
                    <a:pt x="1123" y="214"/>
                    <a:pt x="1123" y="223"/>
                  </a:cubicBezTo>
                  <a:cubicBezTo>
                    <a:pt x="1124" y="224"/>
                    <a:pt x="1126" y="226"/>
                    <a:pt x="1129" y="225"/>
                  </a:cubicBezTo>
                  <a:cubicBezTo>
                    <a:pt x="1131" y="223"/>
                    <a:pt x="1128" y="220"/>
                    <a:pt x="1132" y="219"/>
                  </a:cubicBezTo>
                  <a:cubicBezTo>
                    <a:pt x="1132" y="221"/>
                    <a:pt x="1132" y="221"/>
                    <a:pt x="1132" y="221"/>
                  </a:cubicBezTo>
                  <a:cubicBezTo>
                    <a:pt x="1136" y="219"/>
                    <a:pt x="1139" y="213"/>
                    <a:pt x="1138" y="208"/>
                  </a:cubicBezTo>
                  <a:close/>
                  <a:moveTo>
                    <a:pt x="1097" y="931"/>
                  </a:moveTo>
                  <a:cubicBezTo>
                    <a:pt x="1098" y="929"/>
                    <a:pt x="1096" y="925"/>
                    <a:pt x="1099" y="923"/>
                  </a:cubicBezTo>
                  <a:cubicBezTo>
                    <a:pt x="1097" y="922"/>
                    <a:pt x="1096" y="921"/>
                    <a:pt x="1095" y="920"/>
                  </a:cubicBezTo>
                  <a:cubicBezTo>
                    <a:pt x="1093" y="926"/>
                    <a:pt x="1082" y="928"/>
                    <a:pt x="1085" y="936"/>
                  </a:cubicBezTo>
                  <a:cubicBezTo>
                    <a:pt x="1087" y="931"/>
                    <a:pt x="1091" y="928"/>
                    <a:pt x="1097" y="931"/>
                  </a:cubicBezTo>
                  <a:close/>
                  <a:moveTo>
                    <a:pt x="1152" y="971"/>
                  </a:moveTo>
                  <a:cubicBezTo>
                    <a:pt x="1156" y="976"/>
                    <a:pt x="1150" y="978"/>
                    <a:pt x="1151" y="981"/>
                  </a:cubicBezTo>
                  <a:cubicBezTo>
                    <a:pt x="1154" y="978"/>
                    <a:pt x="1161" y="979"/>
                    <a:pt x="1160" y="972"/>
                  </a:cubicBezTo>
                  <a:cubicBezTo>
                    <a:pt x="1157" y="971"/>
                    <a:pt x="1154" y="971"/>
                    <a:pt x="1152" y="971"/>
                  </a:cubicBezTo>
                  <a:close/>
                  <a:moveTo>
                    <a:pt x="1069" y="974"/>
                  </a:moveTo>
                  <a:cubicBezTo>
                    <a:pt x="1067" y="975"/>
                    <a:pt x="1066" y="977"/>
                    <a:pt x="1065" y="979"/>
                  </a:cubicBezTo>
                  <a:cubicBezTo>
                    <a:pt x="1064" y="978"/>
                    <a:pt x="1063" y="977"/>
                    <a:pt x="1060" y="977"/>
                  </a:cubicBezTo>
                  <a:cubicBezTo>
                    <a:pt x="1062" y="985"/>
                    <a:pt x="1073" y="982"/>
                    <a:pt x="1077" y="977"/>
                  </a:cubicBezTo>
                  <a:cubicBezTo>
                    <a:pt x="1073" y="979"/>
                    <a:pt x="1073" y="974"/>
                    <a:pt x="1069" y="974"/>
                  </a:cubicBezTo>
                  <a:close/>
                  <a:moveTo>
                    <a:pt x="1015" y="1019"/>
                  </a:moveTo>
                  <a:cubicBezTo>
                    <a:pt x="1015" y="1021"/>
                    <a:pt x="1010" y="1023"/>
                    <a:pt x="1013" y="1024"/>
                  </a:cubicBezTo>
                  <a:cubicBezTo>
                    <a:pt x="1014" y="1021"/>
                    <a:pt x="1019" y="1022"/>
                    <a:pt x="1021" y="1020"/>
                  </a:cubicBezTo>
                  <a:cubicBezTo>
                    <a:pt x="1022" y="1016"/>
                    <a:pt x="1015" y="1018"/>
                    <a:pt x="1016" y="1014"/>
                  </a:cubicBezTo>
                  <a:cubicBezTo>
                    <a:pt x="1023" y="1013"/>
                    <a:pt x="1021" y="1005"/>
                    <a:pt x="1027" y="1005"/>
                  </a:cubicBezTo>
                  <a:cubicBezTo>
                    <a:pt x="1028" y="1001"/>
                    <a:pt x="1026" y="1000"/>
                    <a:pt x="1024" y="999"/>
                  </a:cubicBezTo>
                  <a:cubicBezTo>
                    <a:pt x="1020" y="1003"/>
                    <a:pt x="1016" y="1007"/>
                    <a:pt x="1012" y="1012"/>
                  </a:cubicBezTo>
                  <a:cubicBezTo>
                    <a:pt x="1010" y="1012"/>
                    <a:pt x="1011" y="1008"/>
                    <a:pt x="1009" y="1008"/>
                  </a:cubicBezTo>
                  <a:cubicBezTo>
                    <a:pt x="1004" y="1017"/>
                    <a:pt x="990" y="1020"/>
                    <a:pt x="984" y="1030"/>
                  </a:cubicBezTo>
                  <a:cubicBezTo>
                    <a:pt x="988" y="1032"/>
                    <a:pt x="987" y="1027"/>
                    <a:pt x="989" y="1027"/>
                  </a:cubicBezTo>
                  <a:cubicBezTo>
                    <a:pt x="998" y="1028"/>
                    <a:pt x="1005" y="1014"/>
                    <a:pt x="1015" y="1019"/>
                  </a:cubicBezTo>
                  <a:close/>
                  <a:moveTo>
                    <a:pt x="910" y="1114"/>
                  </a:moveTo>
                  <a:cubicBezTo>
                    <a:pt x="897" y="1124"/>
                    <a:pt x="876" y="1122"/>
                    <a:pt x="863" y="1132"/>
                  </a:cubicBezTo>
                  <a:cubicBezTo>
                    <a:pt x="857" y="1129"/>
                    <a:pt x="843" y="1133"/>
                    <a:pt x="841" y="1139"/>
                  </a:cubicBezTo>
                  <a:cubicBezTo>
                    <a:pt x="839" y="1138"/>
                    <a:pt x="836" y="1137"/>
                    <a:pt x="836" y="1134"/>
                  </a:cubicBezTo>
                  <a:cubicBezTo>
                    <a:pt x="838" y="1129"/>
                    <a:pt x="849" y="1134"/>
                    <a:pt x="848" y="1126"/>
                  </a:cubicBezTo>
                  <a:cubicBezTo>
                    <a:pt x="841" y="1128"/>
                    <a:pt x="829" y="1131"/>
                    <a:pt x="831" y="1137"/>
                  </a:cubicBezTo>
                  <a:cubicBezTo>
                    <a:pt x="829" y="1137"/>
                    <a:pt x="829" y="1139"/>
                    <a:pt x="827" y="1138"/>
                  </a:cubicBezTo>
                  <a:cubicBezTo>
                    <a:pt x="827" y="1142"/>
                    <a:pt x="831" y="1141"/>
                    <a:pt x="830" y="1145"/>
                  </a:cubicBezTo>
                  <a:cubicBezTo>
                    <a:pt x="828" y="1146"/>
                    <a:pt x="825" y="1147"/>
                    <a:pt x="822" y="1148"/>
                  </a:cubicBezTo>
                  <a:cubicBezTo>
                    <a:pt x="821" y="1152"/>
                    <a:pt x="827" y="1149"/>
                    <a:pt x="828" y="1151"/>
                  </a:cubicBezTo>
                  <a:cubicBezTo>
                    <a:pt x="824" y="1157"/>
                    <a:pt x="822" y="1166"/>
                    <a:pt x="813" y="1168"/>
                  </a:cubicBezTo>
                  <a:cubicBezTo>
                    <a:pt x="815" y="1171"/>
                    <a:pt x="819" y="1167"/>
                    <a:pt x="819" y="1169"/>
                  </a:cubicBezTo>
                  <a:cubicBezTo>
                    <a:pt x="814" y="1172"/>
                    <a:pt x="807" y="1182"/>
                    <a:pt x="798" y="1176"/>
                  </a:cubicBezTo>
                  <a:cubicBezTo>
                    <a:pt x="800" y="1170"/>
                    <a:pt x="804" y="1165"/>
                    <a:pt x="810" y="1162"/>
                  </a:cubicBezTo>
                  <a:cubicBezTo>
                    <a:pt x="807" y="1160"/>
                    <a:pt x="811" y="1156"/>
                    <a:pt x="809" y="1153"/>
                  </a:cubicBezTo>
                  <a:cubicBezTo>
                    <a:pt x="802" y="1152"/>
                    <a:pt x="790" y="1156"/>
                    <a:pt x="784" y="1161"/>
                  </a:cubicBezTo>
                  <a:cubicBezTo>
                    <a:pt x="770" y="1155"/>
                    <a:pt x="771" y="1176"/>
                    <a:pt x="773" y="1184"/>
                  </a:cubicBezTo>
                  <a:cubicBezTo>
                    <a:pt x="778" y="1178"/>
                    <a:pt x="783" y="1191"/>
                    <a:pt x="788" y="1194"/>
                  </a:cubicBezTo>
                  <a:cubicBezTo>
                    <a:pt x="797" y="1185"/>
                    <a:pt x="809" y="1181"/>
                    <a:pt x="821" y="1176"/>
                  </a:cubicBezTo>
                  <a:cubicBezTo>
                    <a:pt x="823" y="1167"/>
                    <a:pt x="835" y="1169"/>
                    <a:pt x="835" y="1159"/>
                  </a:cubicBezTo>
                  <a:cubicBezTo>
                    <a:pt x="846" y="1154"/>
                    <a:pt x="857" y="1150"/>
                    <a:pt x="866" y="1143"/>
                  </a:cubicBezTo>
                  <a:cubicBezTo>
                    <a:pt x="866" y="1141"/>
                    <a:pt x="861" y="1143"/>
                    <a:pt x="862" y="1139"/>
                  </a:cubicBezTo>
                  <a:cubicBezTo>
                    <a:pt x="869" y="1135"/>
                    <a:pt x="879" y="1137"/>
                    <a:pt x="886" y="1135"/>
                  </a:cubicBezTo>
                  <a:cubicBezTo>
                    <a:pt x="899" y="1126"/>
                    <a:pt x="914" y="1127"/>
                    <a:pt x="930" y="1121"/>
                  </a:cubicBezTo>
                  <a:cubicBezTo>
                    <a:pt x="930" y="1118"/>
                    <a:pt x="932" y="1118"/>
                    <a:pt x="932" y="1116"/>
                  </a:cubicBezTo>
                  <a:cubicBezTo>
                    <a:pt x="925" y="1119"/>
                    <a:pt x="920" y="1120"/>
                    <a:pt x="910" y="1122"/>
                  </a:cubicBezTo>
                  <a:cubicBezTo>
                    <a:pt x="911" y="1120"/>
                    <a:pt x="913" y="1115"/>
                    <a:pt x="910" y="1114"/>
                  </a:cubicBezTo>
                  <a:close/>
                  <a:moveTo>
                    <a:pt x="856" y="1146"/>
                  </a:moveTo>
                  <a:cubicBezTo>
                    <a:pt x="851" y="1147"/>
                    <a:pt x="846" y="1149"/>
                    <a:pt x="840" y="1148"/>
                  </a:cubicBezTo>
                  <a:cubicBezTo>
                    <a:pt x="845" y="1146"/>
                    <a:pt x="851" y="1140"/>
                    <a:pt x="857" y="1141"/>
                  </a:cubicBezTo>
                  <a:cubicBezTo>
                    <a:pt x="857" y="1143"/>
                    <a:pt x="855" y="1143"/>
                    <a:pt x="856" y="1146"/>
                  </a:cubicBezTo>
                  <a:close/>
                  <a:moveTo>
                    <a:pt x="645" y="1128"/>
                  </a:moveTo>
                  <a:cubicBezTo>
                    <a:pt x="633" y="1130"/>
                    <a:pt x="623" y="1134"/>
                    <a:pt x="613" y="1138"/>
                  </a:cubicBezTo>
                  <a:cubicBezTo>
                    <a:pt x="617" y="1140"/>
                    <a:pt x="619" y="1140"/>
                    <a:pt x="616" y="1143"/>
                  </a:cubicBezTo>
                  <a:cubicBezTo>
                    <a:pt x="616" y="1144"/>
                    <a:pt x="618" y="1144"/>
                    <a:pt x="618" y="1146"/>
                  </a:cubicBezTo>
                  <a:cubicBezTo>
                    <a:pt x="627" y="1143"/>
                    <a:pt x="633" y="1139"/>
                    <a:pt x="641" y="1136"/>
                  </a:cubicBezTo>
                  <a:cubicBezTo>
                    <a:pt x="641" y="1133"/>
                    <a:pt x="642" y="1130"/>
                    <a:pt x="645" y="1128"/>
                  </a:cubicBezTo>
                  <a:close/>
                  <a:moveTo>
                    <a:pt x="619" y="1141"/>
                  </a:moveTo>
                  <a:cubicBezTo>
                    <a:pt x="619" y="1137"/>
                    <a:pt x="625" y="1139"/>
                    <a:pt x="627" y="1137"/>
                  </a:cubicBezTo>
                  <a:cubicBezTo>
                    <a:pt x="626" y="1141"/>
                    <a:pt x="622" y="1140"/>
                    <a:pt x="619" y="114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出自【趣你的PPT】(微信:qunideppt)：最优质的PPT资源库"/>
            <p:cNvSpPr txBox="1"/>
            <p:nvPr/>
          </p:nvSpPr>
          <p:spPr>
            <a:xfrm>
              <a:off x="1365250" y="4570625"/>
              <a:ext cx="5397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346" name="出自【趣你的PPT】(微信:qunideppt)：最优质的PPT资源库"/>
          <p:cNvSpPr txBox="1"/>
          <p:nvPr/>
        </p:nvSpPr>
        <p:spPr>
          <a:xfrm>
            <a:off x="3604546" y="1858069"/>
            <a:ext cx="401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迷你简启体" panose="03000509000000000000" pitchFamily="65" charset="-122"/>
                <a:ea typeface="迷你简启体" panose="03000509000000000000" pitchFamily="65" charset="-122"/>
              </a:rPr>
              <a:t>单击此处输入标题</a:t>
            </a:r>
          </a:p>
        </p:txBody>
      </p:sp>
      <p:sp>
        <p:nvSpPr>
          <p:cNvPr id="347" name="出自【趣你的PPT】(微信:qunideppt)：最优质的PPT资源库"/>
          <p:cNvSpPr txBox="1"/>
          <p:nvPr/>
        </p:nvSpPr>
        <p:spPr>
          <a:xfrm>
            <a:off x="3604546" y="2821371"/>
            <a:ext cx="401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迷你简启体" panose="03000509000000000000" pitchFamily="65" charset="-122"/>
                <a:ea typeface="迷你简启体" panose="03000509000000000000" pitchFamily="65" charset="-122"/>
              </a:rPr>
              <a:t>单击此处输入标题</a:t>
            </a:r>
          </a:p>
        </p:txBody>
      </p:sp>
      <p:sp>
        <p:nvSpPr>
          <p:cNvPr id="348" name="出自【趣你的PPT】(微信:qunideppt)：最优质的PPT资源库"/>
          <p:cNvSpPr txBox="1"/>
          <p:nvPr/>
        </p:nvSpPr>
        <p:spPr>
          <a:xfrm>
            <a:off x="3604546" y="3784673"/>
            <a:ext cx="401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迷你简启体" panose="03000509000000000000" pitchFamily="65" charset="-122"/>
                <a:ea typeface="迷你简启体" panose="03000509000000000000" pitchFamily="65" charset="-122"/>
              </a:rPr>
              <a:t>单击此处输入标题</a:t>
            </a:r>
          </a:p>
        </p:txBody>
      </p:sp>
      <p:sp>
        <p:nvSpPr>
          <p:cNvPr id="349" name="出自【趣你的PPT】(微信:qunideppt)：最优质的PPT资源库"/>
          <p:cNvSpPr txBox="1"/>
          <p:nvPr/>
        </p:nvSpPr>
        <p:spPr>
          <a:xfrm>
            <a:off x="3604546" y="4747975"/>
            <a:ext cx="401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迷你简启体" panose="03000509000000000000" pitchFamily="65" charset="-122"/>
                <a:ea typeface="迷你简启体" panose="03000509000000000000" pitchFamily="65" charset="-122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2937063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757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093" y="-259879"/>
            <a:ext cx="4982906" cy="4076448"/>
          </a:xfrm>
          <a:prstGeom prst="rect">
            <a:avLst/>
          </a:prstGeom>
        </p:spPr>
      </p:pic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462475" y="1150976"/>
            <a:ext cx="3284014" cy="295112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3179762" y="1841708"/>
            <a:ext cx="18494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  <a:endParaRPr lang="zh-CN" altLang="en-US" sz="960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1723232" y="4653687"/>
            <a:ext cx="476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迷你简启体" panose="03000509000000000000" pitchFamily="65" charset="-122"/>
                <a:ea typeface="迷你简启体" panose="03000509000000000000" pitchFamily="65" charset="-122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2566183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cxnSp>
        <p:nvCxnSpPr>
          <p:cNvPr id="5" name="出自【趣你的PPT】(微信:qunideppt)：最优质的PPT资源库"/>
          <p:cNvCxnSpPr/>
          <p:nvPr/>
        </p:nvCxnSpPr>
        <p:spPr>
          <a:xfrm>
            <a:off x="7557282" y="2097315"/>
            <a:ext cx="1044000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出自【趣你的PPT】(微信:qunideppt)：最优质的PPT资源库"/>
          <p:cNvSpPr txBox="1"/>
          <p:nvPr/>
        </p:nvSpPr>
        <p:spPr>
          <a:xfrm>
            <a:off x="7557282" y="1749528"/>
            <a:ext cx="854398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7557282" y="2233548"/>
            <a:ext cx="2333999" cy="2215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7" name="出自【趣你的PPT】(微信:qunideppt)：最优质的PPT资源库"/>
          <p:cNvCxnSpPr/>
          <p:nvPr/>
        </p:nvCxnSpPr>
        <p:spPr>
          <a:xfrm>
            <a:off x="7557282" y="3154151"/>
            <a:ext cx="1980000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 txBox="1"/>
          <p:nvPr/>
        </p:nvSpPr>
        <p:spPr>
          <a:xfrm>
            <a:off x="7557282" y="2839907"/>
            <a:ext cx="854398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7557282" y="3323927"/>
            <a:ext cx="2333999" cy="2215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7557282" y="4254540"/>
            <a:ext cx="936000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/>
          <p:nvPr/>
        </p:nvSpPr>
        <p:spPr>
          <a:xfrm>
            <a:off x="7557282" y="4340438"/>
            <a:ext cx="3748840" cy="16585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557282" y="3930285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79" y="1749528"/>
            <a:ext cx="5460600" cy="364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111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pic>
        <p:nvPicPr>
          <p:cNvPr id="16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cxnSp>
        <p:nvCxnSpPr>
          <p:cNvPr id="7" name="出自【趣你的PPT】(微信:qunideppt)：最优质的PPT资源库"/>
          <p:cNvCxnSpPr/>
          <p:nvPr/>
        </p:nvCxnSpPr>
        <p:spPr>
          <a:xfrm>
            <a:off x="6936437" y="2992091"/>
            <a:ext cx="1294333" cy="0"/>
          </a:xfrm>
          <a:prstGeom prst="line">
            <a:avLst/>
          </a:prstGeom>
          <a:ln w="63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/>
          <p:nvPr/>
        </p:nvSpPr>
        <p:spPr>
          <a:xfrm>
            <a:off x="6936437" y="3017954"/>
            <a:ext cx="4151711" cy="16585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6936437" y="2681884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>
            <a:off x="6936437" y="4473935"/>
            <a:ext cx="1216487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出自【趣你的PPT】(微信:qunideppt)：最优质的PPT资源库"/>
          <p:cNvSpPr/>
          <p:nvPr/>
        </p:nvSpPr>
        <p:spPr>
          <a:xfrm>
            <a:off x="6936437" y="4514539"/>
            <a:ext cx="4151711" cy="16585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936437" y="4178469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3" name="出自【趣你的PPT】(微信:qunideppt)：最优质的PPT资源库"/>
          <p:cNvCxnSpPr/>
          <p:nvPr/>
        </p:nvCxnSpPr>
        <p:spPr>
          <a:xfrm>
            <a:off x="6936437" y="1509835"/>
            <a:ext cx="1216487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出自【趣你的PPT】(微信:qunideppt)：最优质的PPT资源库"/>
          <p:cNvSpPr/>
          <p:nvPr/>
        </p:nvSpPr>
        <p:spPr>
          <a:xfrm>
            <a:off x="6936437" y="1521369"/>
            <a:ext cx="4151711" cy="16585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6936437" y="1185299"/>
            <a:ext cx="1294333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53" y="1725209"/>
            <a:ext cx="4977380" cy="332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38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17450"/>
            <a:ext cx="12192001" cy="3752661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1714186" y="1885062"/>
            <a:ext cx="900000" cy="900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1714186" y="3281599"/>
            <a:ext cx="900000" cy="900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1714186" y="4676840"/>
            <a:ext cx="900000" cy="90000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974013" y="1885062"/>
            <a:ext cx="900000" cy="9000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974013" y="3281599"/>
            <a:ext cx="900000" cy="900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6974013" y="4676840"/>
            <a:ext cx="900000" cy="900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1" name="Group 29出自【趣你的PPT】(微信:qunideppt)：最优质的PPT资源库"/>
          <p:cNvGrpSpPr/>
          <p:nvPr/>
        </p:nvGrpSpPr>
        <p:grpSpPr>
          <a:xfrm>
            <a:off x="7207831" y="3566370"/>
            <a:ext cx="432364" cy="330459"/>
            <a:chOff x="5516563" y="84138"/>
            <a:chExt cx="1414463" cy="1081087"/>
          </a:xfrm>
          <a:solidFill>
            <a:schemeClr val="bg1"/>
          </a:solidFill>
        </p:grpSpPr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88013" y="249238"/>
              <a:ext cx="896938" cy="698500"/>
            </a:xfrm>
            <a:custGeom>
              <a:avLst/>
              <a:gdLst>
                <a:gd name="T0" fmla="*/ 214 w 239"/>
                <a:gd name="T1" fmla="*/ 9 h 186"/>
                <a:gd name="T2" fmla="*/ 120 w 239"/>
                <a:gd name="T3" fmla="*/ 0 h 186"/>
                <a:gd name="T4" fmla="*/ 26 w 239"/>
                <a:gd name="T5" fmla="*/ 9 h 186"/>
                <a:gd name="T6" fmla="*/ 17 w 239"/>
                <a:gd name="T7" fmla="*/ 17 h 186"/>
                <a:gd name="T8" fmla="*/ 17 w 239"/>
                <a:gd name="T9" fmla="*/ 169 h 186"/>
                <a:gd name="T10" fmla="*/ 26 w 239"/>
                <a:gd name="T11" fmla="*/ 177 h 186"/>
                <a:gd name="T12" fmla="*/ 120 w 239"/>
                <a:gd name="T13" fmla="*/ 186 h 186"/>
                <a:gd name="T14" fmla="*/ 214 w 239"/>
                <a:gd name="T15" fmla="*/ 177 h 186"/>
                <a:gd name="T16" fmla="*/ 222 w 239"/>
                <a:gd name="T17" fmla="*/ 169 h 186"/>
                <a:gd name="T18" fmla="*/ 222 w 239"/>
                <a:gd name="T19" fmla="*/ 17 h 186"/>
                <a:gd name="T20" fmla="*/ 214 w 239"/>
                <a:gd name="T21" fmla="*/ 9 h 186"/>
                <a:gd name="T22" fmla="*/ 211 w 239"/>
                <a:gd name="T23" fmla="*/ 165 h 186"/>
                <a:gd name="T24" fmla="*/ 28 w 239"/>
                <a:gd name="T25" fmla="*/ 165 h 186"/>
                <a:gd name="T26" fmla="*/ 28 w 239"/>
                <a:gd name="T27" fmla="*/ 21 h 186"/>
                <a:gd name="T28" fmla="*/ 211 w 239"/>
                <a:gd name="T29" fmla="*/ 21 h 186"/>
                <a:gd name="T30" fmla="*/ 211 w 239"/>
                <a:gd name="T31" fmla="*/ 165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9" h="186">
                  <a:moveTo>
                    <a:pt x="214" y="9"/>
                  </a:moveTo>
                  <a:cubicBezTo>
                    <a:pt x="182" y="3"/>
                    <a:pt x="151" y="0"/>
                    <a:pt x="120" y="0"/>
                  </a:cubicBezTo>
                  <a:cubicBezTo>
                    <a:pt x="88" y="0"/>
                    <a:pt x="57" y="3"/>
                    <a:pt x="26" y="9"/>
                  </a:cubicBezTo>
                  <a:cubicBezTo>
                    <a:pt x="22" y="10"/>
                    <a:pt x="18" y="13"/>
                    <a:pt x="17" y="17"/>
                  </a:cubicBezTo>
                  <a:cubicBezTo>
                    <a:pt x="0" y="67"/>
                    <a:pt x="0" y="118"/>
                    <a:pt x="17" y="169"/>
                  </a:cubicBezTo>
                  <a:cubicBezTo>
                    <a:pt x="18" y="173"/>
                    <a:pt x="22" y="176"/>
                    <a:pt x="26" y="177"/>
                  </a:cubicBezTo>
                  <a:cubicBezTo>
                    <a:pt x="57" y="183"/>
                    <a:pt x="88" y="186"/>
                    <a:pt x="120" y="186"/>
                  </a:cubicBezTo>
                  <a:cubicBezTo>
                    <a:pt x="151" y="186"/>
                    <a:pt x="182" y="183"/>
                    <a:pt x="214" y="177"/>
                  </a:cubicBezTo>
                  <a:cubicBezTo>
                    <a:pt x="218" y="176"/>
                    <a:pt x="221" y="173"/>
                    <a:pt x="222" y="169"/>
                  </a:cubicBezTo>
                  <a:cubicBezTo>
                    <a:pt x="239" y="118"/>
                    <a:pt x="239" y="67"/>
                    <a:pt x="222" y="17"/>
                  </a:cubicBezTo>
                  <a:cubicBezTo>
                    <a:pt x="221" y="13"/>
                    <a:pt x="218" y="10"/>
                    <a:pt x="214" y="9"/>
                  </a:cubicBezTo>
                  <a:close/>
                  <a:moveTo>
                    <a:pt x="211" y="165"/>
                  </a:moveTo>
                  <a:cubicBezTo>
                    <a:pt x="150" y="178"/>
                    <a:pt x="89" y="178"/>
                    <a:pt x="28" y="165"/>
                  </a:cubicBezTo>
                  <a:cubicBezTo>
                    <a:pt x="12" y="117"/>
                    <a:pt x="12" y="69"/>
                    <a:pt x="28" y="21"/>
                  </a:cubicBezTo>
                  <a:cubicBezTo>
                    <a:pt x="89" y="8"/>
                    <a:pt x="150" y="8"/>
                    <a:pt x="211" y="21"/>
                  </a:cubicBezTo>
                  <a:cubicBezTo>
                    <a:pt x="227" y="69"/>
                    <a:pt x="227" y="117"/>
                    <a:pt x="21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16563" y="84138"/>
              <a:ext cx="1414463" cy="1081087"/>
            </a:xfrm>
            <a:custGeom>
              <a:avLst/>
              <a:gdLst>
                <a:gd name="T0" fmla="*/ 359 w 377"/>
                <a:gd name="T1" fmla="*/ 27 h 288"/>
                <a:gd name="T2" fmla="*/ 340 w 377"/>
                <a:gd name="T3" fmla="*/ 9 h 288"/>
                <a:gd name="T4" fmla="*/ 189 w 377"/>
                <a:gd name="T5" fmla="*/ 0 h 288"/>
                <a:gd name="T6" fmla="*/ 37 w 377"/>
                <a:gd name="T7" fmla="*/ 9 h 288"/>
                <a:gd name="T8" fmla="*/ 18 w 377"/>
                <a:gd name="T9" fmla="*/ 27 h 288"/>
                <a:gd name="T10" fmla="*/ 18 w 377"/>
                <a:gd name="T11" fmla="*/ 250 h 288"/>
                <a:gd name="T12" fmla="*/ 37 w 377"/>
                <a:gd name="T13" fmla="*/ 267 h 288"/>
                <a:gd name="T14" fmla="*/ 110 w 377"/>
                <a:gd name="T15" fmla="*/ 274 h 288"/>
                <a:gd name="T16" fmla="*/ 108 w 377"/>
                <a:gd name="T17" fmla="*/ 276 h 288"/>
                <a:gd name="T18" fmla="*/ 189 w 377"/>
                <a:gd name="T19" fmla="*/ 288 h 288"/>
                <a:gd name="T20" fmla="*/ 269 w 377"/>
                <a:gd name="T21" fmla="*/ 276 h 288"/>
                <a:gd name="T22" fmla="*/ 267 w 377"/>
                <a:gd name="T23" fmla="*/ 274 h 288"/>
                <a:gd name="T24" fmla="*/ 340 w 377"/>
                <a:gd name="T25" fmla="*/ 267 h 288"/>
                <a:gd name="T26" fmla="*/ 359 w 377"/>
                <a:gd name="T27" fmla="*/ 250 h 288"/>
                <a:gd name="T28" fmla="*/ 359 w 377"/>
                <a:gd name="T29" fmla="*/ 27 h 288"/>
                <a:gd name="T30" fmla="*/ 337 w 377"/>
                <a:gd name="T31" fmla="*/ 244 h 288"/>
                <a:gd name="T32" fmla="*/ 40 w 377"/>
                <a:gd name="T33" fmla="*/ 244 h 288"/>
                <a:gd name="T34" fmla="*/ 40 w 377"/>
                <a:gd name="T35" fmla="*/ 32 h 288"/>
                <a:gd name="T36" fmla="*/ 337 w 377"/>
                <a:gd name="T37" fmla="*/ 32 h 288"/>
                <a:gd name="T38" fmla="*/ 337 w 377"/>
                <a:gd name="T39" fmla="*/ 2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77" h="288">
                  <a:moveTo>
                    <a:pt x="359" y="27"/>
                  </a:moveTo>
                  <a:cubicBezTo>
                    <a:pt x="357" y="17"/>
                    <a:pt x="349" y="10"/>
                    <a:pt x="340" y="9"/>
                  </a:cubicBezTo>
                  <a:cubicBezTo>
                    <a:pt x="290" y="3"/>
                    <a:pt x="239" y="0"/>
                    <a:pt x="189" y="0"/>
                  </a:cubicBezTo>
                  <a:cubicBezTo>
                    <a:pt x="138" y="0"/>
                    <a:pt x="87" y="3"/>
                    <a:pt x="37" y="9"/>
                  </a:cubicBezTo>
                  <a:cubicBezTo>
                    <a:pt x="28" y="10"/>
                    <a:pt x="20" y="17"/>
                    <a:pt x="18" y="27"/>
                  </a:cubicBezTo>
                  <a:cubicBezTo>
                    <a:pt x="0" y="101"/>
                    <a:pt x="0" y="176"/>
                    <a:pt x="18" y="250"/>
                  </a:cubicBezTo>
                  <a:cubicBezTo>
                    <a:pt x="20" y="259"/>
                    <a:pt x="28" y="266"/>
                    <a:pt x="37" y="267"/>
                  </a:cubicBezTo>
                  <a:cubicBezTo>
                    <a:pt x="61" y="270"/>
                    <a:pt x="86" y="272"/>
                    <a:pt x="110" y="274"/>
                  </a:cubicBezTo>
                  <a:cubicBezTo>
                    <a:pt x="109" y="275"/>
                    <a:pt x="108" y="275"/>
                    <a:pt x="108" y="276"/>
                  </a:cubicBezTo>
                  <a:cubicBezTo>
                    <a:pt x="108" y="283"/>
                    <a:pt x="144" y="288"/>
                    <a:pt x="189" y="288"/>
                  </a:cubicBezTo>
                  <a:cubicBezTo>
                    <a:pt x="233" y="288"/>
                    <a:pt x="269" y="283"/>
                    <a:pt x="269" y="276"/>
                  </a:cubicBezTo>
                  <a:cubicBezTo>
                    <a:pt x="269" y="275"/>
                    <a:pt x="268" y="275"/>
                    <a:pt x="267" y="274"/>
                  </a:cubicBezTo>
                  <a:cubicBezTo>
                    <a:pt x="291" y="272"/>
                    <a:pt x="316" y="270"/>
                    <a:pt x="340" y="267"/>
                  </a:cubicBezTo>
                  <a:cubicBezTo>
                    <a:pt x="349" y="266"/>
                    <a:pt x="357" y="259"/>
                    <a:pt x="359" y="250"/>
                  </a:cubicBezTo>
                  <a:cubicBezTo>
                    <a:pt x="377" y="176"/>
                    <a:pt x="377" y="101"/>
                    <a:pt x="359" y="27"/>
                  </a:cubicBezTo>
                  <a:close/>
                  <a:moveTo>
                    <a:pt x="337" y="244"/>
                  </a:moveTo>
                  <a:cubicBezTo>
                    <a:pt x="238" y="256"/>
                    <a:pt x="139" y="256"/>
                    <a:pt x="40" y="244"/>
                  </a:cubicBezTo>
                  <a:cubicBezTo>
                    <a:pt x="23" y="174"/>
                    <a:pt x="23" y="103"/>
                    <a:pt x="40" y="32"/>
                  </a:cubicBezTo>
                  <a:cubicBezTo>
                    <a:pt x="139" y="20"/>
                    <a:pt x="238" y="20"/>
                    <a:pt x="337" y="32"/>
                  </a:cubicBezTo>
                  <a:cubicBezTo>
                    <a:pt x="354" y="103"/>
                    <a:pt x="354" y="174"/>
                    <a:pt x="337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11938" y="301625"/>
              <a:ext cx="131763" cy="128587"/>
            </a:xfrm>
            <a:custGeom>
              <a:avLst/>
              <a:gdLst>
                <a:gd name="T0" fmla="*/ 17 w 35"/>
                <a:gd name="T1" fmla="*/ 34 h 34"/>
                <a:gd name="T2" fmla="*/ 35 w 35"/>
                <a:gd name="T3" fmla="*/ 17 h 34"/>
                <a:gd name="T4" fmla="*/ 17 w 35"/>
                <a:gd name="T5" fmla="*/ 0 h 34"/>
                <a:gd name="T6" fmla="*/ 0 w 35"/>
                <a:gd name="T7" fmla="*/ 17 h 34"/>
                <a:gd name="T8" fmla="*/ 17 w 35"/>
                <a:gd name="T9" fmla="*/ 34 h 34"/>
                <a:gd name="T10" fmla="*/ 17 w 35"/>
                <a:gd name="T11" fmla="*/ 11 h 34"/>
                <a:gd name="T12" fmla="*/ 23 w 35"/>
                <a:gd name="T13" fmla="*/ 17 h 34"/>
                <a:gd name="T14" fmla="*/ 17 w 35"/>
                <a:gd name="T15" fmla="*/ 23 h 34"/>
                <a:gd name="T16" fmla="*/ 12 w 35"/>
                <a:gd name="T17" fmla="*/ 17 h 34"/>
                <a:gd name="T18" fmla="*/ 17 w 35"/>
                <a:gd name="T19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34">
                  <a:moveTo>
                    <a:pt x="17" y="34"/>
                  </a:moveTo>
                  <a:cubicBezTo>
                    <a:pt x="27" y="34"/>
                    <a:pt x="35" y="26"/>
                    <a:pt x="35" y="17"/>
                  </a:cubicBezTo>
                  <a:cubicBezTo>
                    <a:pt x="35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11"/>
                  </a:moveTo>
                  <a:cubicBezTo>
                    <a:pt x="21" y="11"/>
                    <a:pt x="23" y="14"/>
                    <a:pt x="23" y="17"/>
                  </a:cubicBezTo>
                  <a:cubicBezTo>
                    <a:pt x="23" y="20"/>
                    <a:pt x="21" y="23"/>
                    <a:pt x="17" y="23"/>
                  </a:cubicBezTo>
                  <a:cubicBezTo>
                    <a:pt x="14" y="23"/>
                    <a:pt x="12" y="20"/>
                    <a:pt x="12" y="17"/>
                  </a:cubicBezTo>
                  <a:cubicBezTo>
                    <a:pt x="12" y="14"/>
                    <a:pt x="14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70663" y="860425"/>
              <a:ext cx="173038" cy="46037"/>
            </a:xfrm>
            <a:custGeom>
              <a:avLst/>
              <a:gdLst>
                <a:gd name="T0" fmla="*/ 40 w 46"/>
                <a:gd name="T1" fmla="*/ 0 h 12"/>
                <a:gd name="T2" fmla="*/ 5 w 46"/>
                <a:gd name="T3" fmla="*/ 0 h 12"/>
                <a:gd name="T4" fmla="*/ 0 w 46"/>
                <a:gd name="T5" fmla="*/ 6 h 12"/>
                <a:gd name="T6" fmla="*/ 5 w 46"/>
                <a:gd name="T7" fmla="*/ 12 h 12"/>
                <a:gd name="T8" fmla="*/ 40 w 46"/>
                <a:gd name="T9" fmla="*/ 12 h 12"/>
                <a:gd name="T10" fmla="*/ 46 w 46"/>
                <a:gd name="T11" fmla="*/ 6 h 12"/>
                <a:gd name="T12" fmla="*/ 40 w 4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2">
                  <a:moveTo>
                    <a:pt x="4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9"/>
                    <a:pt x="2" y="12"/>
                    <a:pt x="5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3" y="12"/>
                    <a:pt x="46" y="9"/>
                    <a:pt x="46" y="6"/>
                  </a:cubicBezTo>
                  <a:cubicBezTo>
                    <a:pt x="46" y="3"/>
                    <a:pt x="43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1938" y="733425"/>
              <a:ext cx="173038" cy="41275"/>
            </a:xfrm>
            <a:custGeom>
              <a:avLst/>
              <a:gdLst>
                <a:gd name="T0" fmla="*/ 40 w 46"/>
                <a:gd name="T1" fmla="*/ 0 h 11"/>
                <a:gd name="T2" fmla="*/ 6 w 46"/>
                <a:gd name="T3" fmla="*/ 0 h 11"/>
                <a:gd name="T4" fmla="*/ 0 w 46"/>
                <a:gd name="T5" fmla="*/ 5 h 11"/>
                <a:gd name="T6" fmla="*/ 6 w 46"/>
                <a:gd name="T7" fmla="*/ 11 h 11"/>
                <a:gd name="T8" fmla="*/ 40 w 46"/>
                <a:gd name="T9" fmla="*/ 11 h 11"/>
                <a:gd name="T10" fmla="*/ 46 w 46"/>
                <a:gd name="T11" fmla="*/ 5 h 11"/>
                <a:gd name="T12" fmla="*/ 40 w 46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1">
                  <a:moveTo>
                    <a:pt x="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4" y="11"/>
                    <a:pt x="46" y="9"/>
                    <a:pt x="46" y="5"/>
                  </a:cubicBezTo>
                  <a:cubicBezTo>
                    <a:pt x="46" y="2"/>
                    <a:pt x="44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11938" y="601663"/>
              <a:ext cx="173038" cy="46037"/>
            </a:xfrm>
            <a:custGeom>
              <a:avLst/>
              <a:gdLst>
                <a:gd name="T0" fmla="*/ 40 w 46"/>
                <a:gd name="T1" fmla="*/ 0 h 12"/>
                <a:gd name="T2" fmla="*/ 6 w 46"/>
                <a:gd name="T3" fmla="*/ 0 h 12"/>
                <a:gd name="T4" fmla="*/ 0 w 46"/>
                <a:gd name="T5" fmla="*/ 6 h 12"/>
                <a:gd name="T6" fmla="*/ 6 w 46"/>
                <a:gd name="T7" fmla="*/ 12 h 12"/>
                <a:gd name="T8" fmla="*/ 40 w 46"/>
                <a:gd name="T9" fmla="*/ 12 h 12"/>
                <a:gd name="T10" fmla="*/ 46 w 46"/>
                <a:gd name="T11" fmla="*/ 6 h 12"/>
                <a:gd name="T12" fmla="*/ 40 w 4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2">
                  <a:moveTo>
                    <a:pt x="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4" y="12"/>
                    <a:pt x="46" y="9"/>
                    <a:pt x="46" y="6"/>
                  </a:cubicBezTo>
                  <a:cubicBezTo>
                    <a:pt x="46" y="3"/>
                    <a:pt x="44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80100" y="422275"/>
              <a:ext cx="258763" cy="179387"/>
            </a:xfrm>
            <a:custGeom>
              <a:avLst/>
              <a:gdLst>
                <a:gd name="T0" fmla="*/ 63 w 69"/>
                <a:gd name="T1" fmla="*/ 0 h 48"/>
                <a:gd name="T2" fmla="*/ 10 w 69"/>
                <a:gd name="T3" fmla="*/ 4 h 48"/>
                <a:gd name="T4" fmla="*/ 3 w 69"/>
                <a:gd name="T5" fmla="*/ 10 h 48"/>
                <a:gd name="T6" fmla="*/ 0 w 69"/>
                <a:gd name="T7" fmla="*/ 42 h 48"/>
                <a:gd name="T8" fmla="*/ 5 w 69"/>
                <a:gd name="T9" fmla="*/ 48 h 48"/>
                <a:gd name="T10" fmla="*/ 11 w 69"/>
                <a:gd name="T11" fmla="*/ 42 h 48"/>
                <a:gd name="T12" fmla="*/ 13 w 69"/>
                <a:gd name="T13" fmla="*/ 21 h 48"/>
                <a:gd name="T14" fmla="*/ 20 w 69"/>
                <a:gd name="T15" fmla="*/ 14 h 48"/>
                <a:gd name="T16" fmla="*/ 63 w 69"/>
                <a:gd name="T17" fmla="*/ 11 h 48"/>
                <a:gd name="T18" fmla="*/ 69 w 69"/>
                <a:gd name="T19" fmla="*/ 5 h 48"/>
                <a:gd name="T20" fmla="*/ 63 w 69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48">
                  <a:moveTo>
                    <a:pt x="63" y="0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7" y="4"/>
                    <a:pt x="4" y="7"/>
                    <a:pt x="3" y="1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6"/>
                    <a:pt x="2" y="48"/>
                    <a:pt x="5" y="48"/>
                  </a:cubicBezTo>
                  <a:cubicBezTo>
                    <a:pt x="8" y="48"/>
                    <a:pt x="11" y="46"/>
                    <a:pt x="11" y="4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17"/>
                    <a:pt x="16" y="15"/>
                    <a:pt x="20" y="14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9" y="9"/>
                    <a:pt x="69" y="5"/>
                  </a:cubicBezTo>
                  <a:cubicBezTo>
                    <a:pt x="69" y="2"/>
                    <a:pt x="66" y="0"/>
                    <a:pt x="6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37出自【趣你的PPT】(微信:qunideppt)：最优质的PPT资源库"/>
          <p:cNvGrpSpPr/>
          <p:nvPr/>
        </p:nvGrpSpPr>
        <p:grpSpPr>
          <a:xfrm>
            <a:off x="1966444" y="4915754"/>
            <a:ext cx="395484" cy="422173"/>
            <a:chOff x="8342313" y="10972800"/>
            <a:chExt cx="1293813" cy="1381125"/>
          </a:xfrm>
          <a:solidFill>
            <a:schemeClr val="bg1"/>
          </a:solidFill>
        </p:grpSpPr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42313" y="10972800"/>
              <a:ext cx="1293813" cy="1381125"/>
            </a:xfrm>
            <a:custGeom>
              <a:avLst/>
              <a:gdLst>
                <a:gd name="T0" fmla="*/ 299 w 345"/>
                <a:gd name="T1" fmla="*/ 0 h 368"/>
                <a:gd name="T2" fmla="*/ 46 w 345"/>
                <a:gd name="T3" fmla="*/ 0 h 368"/>
                <a:gd name="T4" fmla="*/ 0 w 345"/>
                <a:gd name="T5" fmla="*/ 46 h 368"/>
                <a:gd name="T6" fmla="*/ 0 w 345"/>
                <a:gd name="T7" fmla="*/ 322 h 368"/>
                <a:gd name="T8" fmla="*/ 46 w 345"/>
                <a:gd name="T9" fmla="*/ 368 h 368"/>
                <a:gd name="T10" fmla="*/ 299 w 345"/>
                <a:gd name="T11" fmla="*/ 368 h 368"/>
                <a:gd name="T12" fmla="*/ 345 w 345"/>
                <a:gd name="T13" fmla="*/ 322 h 368"/>
                <a:gd name="T14" fmla="*/ 345 w 345"/>
                <a:gd name="T15" fmla="*/ 46 h 368"/>
                <a:gd name="T16" fmla="*/ 299 w 345"/>
                <a:gd name="T17" fmla="*/ 0 h 368"/>
                <a:gd name="T18" fmla="*/ 322 w 345"/>
                <a:gd name="T19" fmla="*/ 322 h 368"/>
                <a:gd name="T20" fmla="*/ 299 w 345"/>
                <a:gd name="T21" fmla="*/ 345 h 368"/>
                <a:gd name="T22" fmla="*/ 46 w 345"/>
                <a:gd name="T23" fmla="*/ 345 h 368"/>
                <a:gd name="T24" fmla="*/ 23 w 345"/>
                <a:gd name="T25" fmla="*/ 322 h 368"/>
                <a:gd name="T26" fmla="*/ 23 w 345"/>
                <a:gd name="T27" fmla="*/ 46 h 368"/>
                <a:gd name="T28" fmla="*/ 46 w 345"/>
                <a:gd name="T29" fmla="*/ 23 h 368"/>
                <a:gd name="T30" fmla="*/ 299 w 345"/>
                <a:gd name="T31" fmla="*/ 23 h 368"/>
                <a:gd name="T32" fmla="*/ 322 w 345"/>
                <a:gd name="T33" fmla="*/ 46 h 368"/>
                <a:gd name="T34" fmla="*/ 322 w 345"/>
                <a:gd name="T35" fmla="*/ 32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68">
                  <a:moveTo>
                    <a:pt x="299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48"/>
                    <a:pt x="20" y="368"/>
                    <a:pt x="46" y="368"/>
                  </a:cubicBezTo>
                  <a:cubicBezTo>
                    <a:pt x="299" y="368"/>
                    <a:pt x="299" y="368"/>
                    <a:pt x="299" y="368"/>
                  </a:cubicBezTo>
                  <a:cubicBezTo>
                    <a:pt x="324" y="368"/>
                    <a:pt x="345" y="348"/>
                    <a:pt x="345" y="322"/>
                  </a:cubicBezTo>
                  <a:cubicBezTo>
                    <a:pt x="345" y="46"/>
                    <a:pt x="345" y="46"/>
                    <a:pt x="345" y="46"/>
                  </a:cubicBezTo>
                  <a:cubicBezTo>
                    <a:pt x="345" y="21"/>
                    <a:pt x="324" y="0"/>
                    <a:pt x="299" y="0"/>
                  </a:cubicBezTo>
                  <a:close/>
                  <a:moveTo>
                    <a:pt x="322" y="322"/>
                  </a:moveTo>
                  <a:cubicBezTo>
                    <a:pt x="322" y="335"/>
                    <a:pt x="312" y="345"/>
                    <a:pt x="299" y="345"/>
                  </a:cubicBezTo>
                  <a:cubicBezTo>
                    <a:pt x="46" y="345"/>
                    <a:pt x="46" y="345"/>
                    <a:pt x="46" y="345"/>
                  </a:cubicBezTo>
                  <a:cubicBezTo>
                    <a:pt x="33" y="345"/>
                    <a:pt x="23" y="335"/>
                    <a:pt x="23" y="322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33"/>
                    <a:pt x="33" y="23"/>
                    <a:pt x="46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312" y="23"/>
                    <a:pt x="322" y="33"/>
                    <a:pt x="322" y="46"/>
                  </a:cubicBezTo>
                  <a:lnTo>
                    <a:pt x="322" y="3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13763" y="11145838"/>
              <a:ext cx="949325" cy="863600"/>
            </a:xfrm>
            <a:custGeom>
              <a:avLst/>
              <a:gdLst>
                <a:gd name="T0" fmla="*/ 241 w 253"/>
                <a:gd name="T1" fmla="*/ 0 h 230"/>
                <a:gd name="T2" fmla="*/ 11 w 253"/>
                <a:gd name="T3" fmla="*/ 0 h 230"/>
                <a:gd name="T4" fmla="*/ 0 w 253"/>
                <a:gd name="T5" fmla="*/ 11 h 230"/>
                <a:gd name="T6" fmla="*/ 0 w 253"/>
                <a:gd name="T7" fmla="*/ 219 h 230"/>
                <a:gd name="T8" fmla="*/ 11 w 253"/>
                <a:gd name="T9" fmla="*/ 230 h 230"/>
                <a:gd name="T10" fmla="*/ 241 w 253"/>
                <a:gd name="T11" fmla="*/ 230 h 230"/>
                <a:gd name="T12" fmla="*/ 253 w 253"/>
                <a:gd name="T13" fmla="*/ 219 h 230"/>
                <a:gd name="T14" fmla="*/ 253 w 253"/>
                <a:gd name="T15" fmla="*/ 11 h 230"/>
                <a:gd name="T16" fmla="*/ 241 w 253"/>
                <a:gd name="T17" fmla="*/ 0 h 230"/>
                <a:gd name="T18" fmla="*/ 241 w 253"/>
                <a:gd name="T19" fmla="*/ 11 h 230"/>
                <a:gd name="T20" fmla="*/ 241 w 253"/>
                <a:gd name="T21" fmla="*/ 171 h 230"/>
                <a:gd name="T22" fmla="*/ 204 w 253"/>
                <a:gd name="T23" fmla="*/ 130 h 230"/>
                <a:gd name="T24" fmla="*/ 195 w 253"/>
                <a:gd name="T25" fmla="*/ 127 h 230"/>
                <a:gd name="T26" fmla="*/ 187 w 253"/>
                <a:gd name="T27" fmla="*/ 130 h 230"/>
                <a:gd name="T28" fmla="*/ 157 w 253"/>
                <a:gd name="T29" fmla="*/ 164 h 230"/>
                <a:gd name="T30" fmla="*/ 66 w 253"/>
                <a:gd name="T31" fmla="*/ 61 h 230"/>
                <a:gd name="T32" fmla="*/ 57 w 253"/>
                <a:gd name="T33" fmla="*/ 57 h 230"/>
                <a:gd name="T34" fmla="*/ 49 w 253"/>
                <a:gd name="T35" fmla="*/ 61 h 230"/>
                <a:gd name="T36" fmla="*/ 11 w 253"/>
                <a:gd name="T37" fmla="*/ 105 h 230"/>
                <a:gd name="T38" fmla="*/ 11 w 253"/>
                <a:gd name="T39" fmla="*/ 11 h 230"/>
                <a:gd name="T40" fmla="*/ 241 w 253"/>
                <a:gd name="T41" fmla="*/ 11 h 230"/>
                <a:gd name="T42" fmla="*/ 11 w 253"/>
                <a:gd name="T43" fmla="*/ 122 h 230"/>
                <a:gd name="T44" fmla="*/ 57 w 253"/>
                <a:gd name="T45" fmla="*/ 69 h 230"/>
                <a:gd name="T46" fmla="*/ 150 w 253"/>
                <a:gd name="T47" fmla="*/ 174 h 230"/>
                <a:gd name="T48" fmla="*/ 157 w 253"/>
                <a:gd name="T49" fmla="*/ 182 h 230"/>
                <a:gd name="T50" fmla="*/ 189 w 253"/>
                <a:gd name="T51" fmla="*/ 219 h 230"/>
                <a:gd name="T52" fmla="*/ 11 w 253"/>
                <a:gd name="T53" fmla="*/ 219 h 230"/>
                <a:gd name="T54" fmla="*/ 11 w 253"/>
                <a:gd name="T55" fmla="*/ 122 h 230"/>
                <a:gd name="T56" fmla="*/ 204 w 253"/>
                <a:gd name="T57" fmla="*/ 219 h 230"/>
                <a:gd name="T58" fmla="*/ 165 w 253"/>
                <a:gd name="T59" fmla="*/ 173 h 230"/>
                <a:gd name="T60" fmla="*/ 195 w 253"/>
                <a:gd name="T61" fmla="*/ 138 h 230"/>
                <a:gd name="T62" fmla="*/ 241 w 253"/>
                <a:gd name="T63" fmla="*/ 188 h 230"/>
                <a:gd name="T64" fmla="*/ 241 w 253"/>
                <a:gd name="T65" fmla="*/ 219 h 230"/>
                <a:gd name="T66" fmla="*/ 204 w 253"/>
                <a:gd name="T67" fmla="*/ 21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3" h="230">
                  <a:moveTo>
                    <a:pt x="24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25"/>
                    <a:pt x="5" y="230"/>
                    <a:pt x="11" y="230"/>
                  </a:cubicBezTo>
                  <a:cubicBezTo>
                    <a:pt x="241" y="230"/>
                    <a:pt x="241" y="230"/>
                    <a:pt x="241" y="230"/>
                  </a:cubicBezTo>
                  <a:cubicBezTo>
                    <a:pt x="248" y="230"/>
                    <a:pt x="253" y="225"/>
                    <a:pt x="253" y="219"/>
                  </a:cubicBezTo>
                  <a:cubicBezTo>
                    <a:pt x="253" y="11"/>
                    <a:pt x="253" y="11"/>
                    <a:pt x="253" y="11"/>
                  </a:cubicBezTo>
                  <a:cubicBezTo>
                    <a:pt x="253" y="5"/>
                    <a:pt x="248" y="0"/>
                    <a:pt x="241" y="0"/>
                  </a:cubicBezTo>
                  <a:close/>
                  <a:moveTo>
                    <a:pt x="241" y="11"/>
                  </a:moveTo>
                  <a:cubicBezTo>
                    <a:pt x="241" y="171"/>
                    <a:pt x="241" y="171"/>
                    <a:pt x="241" y="171"/>
                  </a:cubicBezTo>
                  <a:cubicBezTo>
                    <a:pt x="204" y="130"/>
                    <a:pt x="204" y="130"/>
                    <a:pt x="204" y="130"/>
                  </a:cubicBezTo>
                  <a:cubicBezTo>
                    <a:pt x="202" y="128"/>
                    <a:pt x="199" y="127"/>
                    <a:pt x="195" y="127"/>
                  </a:cubicBezTo>
                  <a:cubicBezTo>
                    <a:pt x="192" y="127"/>
                    <a:pt x="189" y="128"/>
                    <a:pt x="187" y="130"/>
                  </a:cubicBezTo>
                  <a:cubicBezTo>
                    <a:pt x="157" y="164"/>
                    <a:pt x="157" y="164"/>
                    <a:pt x="157" y="164"/>
                  </a:cubicBezTo>
                  <a:cubicBezTo>
                    <a:pt x="66" y="61"/>
                    <a:pt x="66" y="61"/>
                    <a:pt x="66" y="61"/>
                  </a:cubicBezTo>
                  <a:cubicBezTo>
                    <a:pt x="64" y="59"/>
                    <a:pt x="61" y="57"/>
                    <a:pt x="57" y="57"/>
                  </a:cubicBezTo>
                  <a:cubicBezTo>
                    <a:pt x="54" y="57"/>
                    <a:pt x="51" y="59"/>
                    <a:pt x="49" y="61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11" y="11"/>
                    <a:pt x="11" y="11"/>
                    <a:pt x="11" y="11"/>
                  </a:cubicBezTo>
                  <a:lnTo>
                    <a:pt x="241" y="11"/>
                  </a:lnTo>
                  <a:close/>
                  <a:moveTo>
                    <a:pt x="11" y="122"/>
                  </a:moveTo>
                  <a:cubicBezTo>
                    <a:pt x="57" y="69"/>
                    <a:pt x="57" y="69"/>
                    <a:pt x="57" y="69"/>
                  </a:cubicBezTo>
                  <a:cubicBezTo>
                    <a:pt x="150" y="174"/>
                    <a:pt x="150" y="174"/>
                    <a:pt x="150" y="174"/>
                  </a:cubicBezTo>
                  <a:cubicBezTo>
                    <a:pt x="157" y="182"/>
                    <a:pt x="157" y="182"/>
                    <a:pt x="157" y="182"/>
                  </a:cubicBezTo>
                  <a:cubicBezTo>
                    <a:pt x="189" y="219"/>
                    <a:pt x="189" y="219"/>
                    <a:pt x="189" y="219"/>
                  </a:cubicBezTo>
                  <a:cubicBezTo>
                    <a:pt x="11" y="219"/>
                    <a:pt x="11" y="219"/>
                    <a:pt x="11" y="219"/>
                  </a:cubicBezTo>
                  <a:lnTo>
                    <a:pt x="11" y="122"/>
                  </a:lnTo>
                  <a:close/>
                  <a:moveTo>
                    <a:pt x="204" y="219"/>
                  </a:moveTo>
                  <a:cubicBezTo>
                    <a:pt x="165" y="173"/>
                    <a:pt x="165" y="173"/>
                    <a:pt x="165" y="173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1" y="219"/>
                    <a:pt x="241" y="219"/>
                    <a:pt x="241" y="219"/>
                  </a:cubicBezTo>
                  <a:lnTo>
                    <a:pt x="204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032875" y="11272838"/>
              <a:ext cx="258763" cy="263525"/>
            </a:xfrm>
            <a:custGeom>
              <a:avLst/>
              <a:gdLst>
                <a:gd name="T0" fmla="*/ 34 w 69"/>
                <a:gd name="T1" fmla="*/ 70 h 70"/>
                <a:gd name="T2" fmla="*/ 69 w 69"/>
                <a:gd name="T3" fmla="*/ 35 h 70"/>
                <a:gd name="T4" fmla="*/ 34 w 69"/>
                <a:gd name="T5" fmla="*/ 0 h 70"/>
                <a:gd name="T6" fmla="*/ 0 w 69"/>
                <a:gd name="T7" fmla="*/ 35 h 70"/>
                <a:gd name="T8" fmla="*/ 34 w 69"/>
                <a:gd name="T9" fmla="*/ 70 h 70"/>
                <a:gd name="T10" fmla="*/ 34 w 69"/>
                <a:gd name="T11" fmla="*/ 12 h 70"/>
                <a:gd name="T12" fmla="*/ 57 w 69"/>
                <a:gd name="T13" fmla="*/ 35 h 70"/>
                <a:gd name="T14" fmla="*/ 34 w 69"/>
                <a:gd name="T15" fmla="*/ 58 h 70"/>
                <a:gd name="T16" fmla="*/ 11 w 69"/>
                <a:gd name="T17" fmla="*/ 35 h 70"/>
                <a:gd name="T18" fmla="*/ 34 w 69"/>
                <a:gd name="T19" fmla="*/ 1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70">
                  <a:moveTo>
                    <a:pt x="34" y="70"/>
                  </a:moveTo>
                  <a:cubicBezTo>
                    <a:pt x="53" y="70"/>
                    <a:pt x="69" y="54"/>
                    <a:pt x="69" y="35"/>
                  </a:cubicBezTo>
                  <a:cubicBezTo>
                    <a:pt x="69" y="16"/>
                    <a:pt x="53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4"/>
                    <a:pt x="15" y="70"/>
                    <a:pt x="34" y="70"/>
                  </a:cubicBezTo>
                  <a:close/>
                  <a:moveTo>
                    <a:pt x="34" y="12"/>
                  </a:moveTo>
                  <a:cubicBezTo>
                    <a:pt x="47" y="12"/>
                    <a:pt x="57" y="22"/>
                    <a:pt x="57" y="35"/>
                  </a:cubicBezTo>
                  <a:cubicBezTo>
                    <a:pt x="57" y="48"/>
                    <a:pt x="47" y="58"/>
                    <a:pt x="34" y="58"/>
                  </a:cubicBezTo>
                  <a:cubicBezTo>
                    <a:pt x="22" y="58"/>
                    <a:pt x="11" y="48"/>
                    <a:pt x="11" y="35"/>
                  </a:cubicBezTo>
                  <a:cubicBezTo>
                    <a:pt x="11" y="22"/>
                    <a:pt x="22" y="12"/>
                    <a:pt x="3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41出自【趣你的PPT】(微信:qunideppt)：最优质的PPT资源库"/>
          <p:cNvGrpSpPr/>
          <p:nvPr/>
        </p:nvGrpSpPr>
        <p:grpSpPr>
          <a:xfrm>
            <a:off x="1952372" y="2149937"/>
            <a:ext cx="423629" cy="370251"/>
            <a:chOff x="8296275" y="8293096"/>
            <a:chExt cx="1385888" cy="1211261"/>
          </a:xfrm>
          <a:solidFill>
            <a:schemeClr val="bg1"/>
          </a:solidFill>
        </p:grpSpPr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96275" y="8293096"/>
              <a:ext cx="1385888" cy="1211261"/>
            </a:xfrm>
            <a:custGeom>
              <a:avLst/>
              <a:gdLst>
                <a:gd name="T0" fmla="*/ 368 w 369"/>
                <a:gd name="T1" fmla="*/ 190 h 323"/>
                <a:gd name="T2" fmla="*/ 322 w 369"/>
                <a:gd name="T3" fmla="*/ 17 h 323"/>
                <a:gd name="T4" fmla="*/ 299 w 369"/>
                <a:gd name="T5" fmla="*/ 0 h 323"/>
                <a:gd name="T6" fmla="*/ 184 w 369"/>
                <a:gd name="T7" fmla="*/ 0 h 323"/>
                <a:gd name="T8" fmla="*/ 69 w 369"/>
                <a:gd name="T9" fmla="*/ 0 h 323"/>
                <a:gd name="T10" fmla="*/ 47 w 369"/>
                <a:gd name="T11" fmla="*/ 17 h 323"/>
                <a:gd name="T12" fmla="*/ 1 w 369"/>
                <a:gd name="T13" fmla="*/ 190 h 323"/>
                <a:gd name="T14" fmla="*/ 0 w 369"/>
                <a:gd name="T15" fmla="*/ 196 h 323"/>
                <a:gd name="T16" fmla="*/ 0 w 369"/>
                <a:gd name="T17" fmla="*/ 276 h 323"/>
                <a:gd name="T18" fmla="*/ 46 w 369"/>
                <a:gd name="T19" fmla="*/ 323 h 323"/>
                <a:gd name="T20" fmla="*/ 323 w 369"/>
                <a:gd name="T21" fmla="*/ 323 h 323"/>
                <a:gd name="T22" fmla="*/ 369 w 369"/>
                <a:gd name="T23" fmla="*/ 276 h 323"/>
                <a:gd name="T24" fmla="*/ 369 w 369"/>
                <a:gd name="T25" fmla="*/ 196 h 323"/>
                <a:gd name="T26" fmla="*/ 368 w 369"/>
                <a:gd name="T27" fmla="*/ 190 h 323"/>
                <a:gd name="T28" fmla="*/ 346 w 369"/>
                <a:gd name="T29" fmla="*/ 276 h 323"/>
                <a:gd name="T30" fmla="*/ 323 w 369"/>
                <a:gd name="T31" fmla="*/ 299 h 323"/>
                <a:gd name="T32" fmla="*/ 46 w 369"/>
                <a:gd name="T33" fmla="*/ 299 h 323"/>
                <a:gd name="T34" fmla="*/ 23 w 369"/>
                <a:gd name="T35" fmla="*/ 276 h 323"/>
                <a:gd name="T36" fmla="*/ 23 w 369"/>
                <a:gd name="T37" fmla="*/ 196 h 323"/>
                <a:gd name="T38" fmla="*/ 69 w 369"/>
                <a:gd name="T39" fmla="*/ 23 h 323"/>
                <a:gd name="T40" fmla="*/ 299 w 369"/>
                <a:gd name="T41" fmla="*/ 23 h 323"/>
                <a:gd name="T42" fmla="*/ 346 w 369"/>
                <a:gd name="T43" fmla="*/ 196 h 323"/>
                <a:gd name="T44" fmla="*/ 346 w 369"/>
                <a:gd name="T45" fmla="*/ 27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9" h="323">
                  <a:moveTo>
                    <a:pt x="368" y="190"/>
                  </a:moveTo>
                  <a:cubicBezTo>
                    <a:pt x="322" y="17"/>
                    <a:pt x="322" y="17"/>
                    <a:pt x="322" y="17"/>
                  </a:cubicBezTo>
                  <a:cubicBezTo>
                    <a:pt x="319" y="7"/>
                    <a:pt x="310" y="0"/>
                    <a:pt x="299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9" y="0"/>
                    <a:pt x="50" y="7"/>
                    <a:pt x="47" y="17"/>
                  </a:cubicBezTo>
                  <a:cubicBezTo>
                    <a:pt x="1" y="190"/>
                    <a:pt x="1" y="190"/>
                    <a:pt x="1" y="190"/>
                  </a:cubicBezTo>
                  <a:cubicBezTo>
                    <a:pt x="0" y="192"/>
                    <a:pt x="0" y="194"/>
                    <a:pt x="0" y="196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0" y="302"/>
                    <a:pt x="21" y="323"/>
                    <a:pt x="46" y="323"/>
                  </a:cubicBezTo>
                  <a:cubicBezTo>
                    <a:pt x="323" y="323"/>
                    <a:pt x="323" y="323"/>
                    <a:pt x="323" y="323"/>
                  </a:cubicBezTo>
                  <a:cubicBezTo>
                    <a:pt x="348" y="323"/>
                    <a:pt x="369" y="302"/>
                    <a:pt x="369" y="276"/>
                  </a:cubicBezTo>
                  <a:cubicBezTo>
                    <a:pt x="369" y="196"/>
                    <a:pt x="369" y="196"/>
                    <a:pt x="369" y="196"/>
                  </a:cubicBezTo>
                  <a:cubicBezTo>
                    <a:pt x="369" y="194"/>
                    <a:pt x="368" y="192"/>
                    <a:pt x="368" y="190"/>
                  </a:cubicBezTo>
                  <a:close/>
                  <a:moveTo>
                    <a:pt x="346" y="276"/>
                  </a:moveTo>
                  <a:cubicBezTo>
                    <a:pt x="346" y="289"/>
                    <a:pt x="335" y="299"/>
                    <a:pt x="323" y="299"/>
                  </a:cubicBezTo>
                  <a:cubicBezTo>
                    <a:pt x="46" y="299"/>
                    <a:pt x="46" y="299"/>
                    <a:pt x="46" y="299"/>
                  </a:cubicBezTo>
                  <a:cubicBezTo>
                    <a:pt x="34" y="299"/>
                    <a:pt x="23" y="289"/>
                    <a:pt x="23" y="276"/>
                  </a:cubicBezTo>
                  <a:cubicBezTo>
                    <a:pt x="23" y="196"/>
                    <a:pt x="23" y="196"/>
                    <a:pt x="23" y="196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346" y="196"/>
                    <a:pt x="346" y="196"/>
                    <a:pt x="346" y="196"/>
                  </a:cubicBezTo>
                  <a:lnTo>
                    <a:pt x="346" y="2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61376" y="8466137"/>
              <a:ext cx="1055689" cy="776288"/>
            </a:xfrm>
            <a:custGeom>
              <a:avLst/>
              <a:gdLst>
                <a:gd name="T0" fmla="*/ 229 w 281"/>
                <a:gd name="T1" fmla="*/ 0 h 207"/>
                <a:gd name="T2" fmla="*/ 51 w 281"/>
                <a:gd name="T3" fmla="*/ 0 h 207"/>
                <a:gd name="T4" fmla="*/ 40 w 281"/>
                <a:gd name="T5" fmla="*/ 9 h 207"/>
                <a:gd name="T6" fmla="*/ 0 w 281"/>
                <a:gd name="T7" fmla="*/ 147 h 207"/>
                <a:gd name="T8" fmla="*/ 2 w 281"/>
                <a:gd name="T9" fmla="*/ 157 h 207"/>
                <a:gd name="T10" fmla="*/ 12 w 281"/>
                <a:gd name="T11" fmla="*/ 161 h 207"/>
                <a:gd name="T12" fmla="*/ 45 w 281"/>
                <a:gd name="T13" fmla="*/ 161 h 207"/>
                <a:gd name="T14" fmla="*/ 58 w 281"/>
                <a:gd name="T15" fmla="*/ 161 h 207"/>
                <a:gd name="T16" fmla="*/ 64 w 281"/>
                <a:gd name="T17" fmla="*/ 161 h 207"/>
                <a:gd name="T18" fmla="*/ 81 w 281"/>
                <a:gd name="T19" fmla="*/ 195 h 207"/>
                <a:gd name="T20" fmla="*/ 101 w 281"/>
                <a:gd name="T21" fmla="*/ 207 h 207"/>
                <a:gd name="T22" fmla="*/ 179 w 281"/>
                <a:gd name="T23" fmla="*/ 207 h 207"/>
                <a:gd name="T24" fmla="*/ 200 w 281"/>
                <a:gd name="T25" fmla="*/ 195 h 207"/>
                <a:gd name="T26" fmla="*/ 217 w 281"/>
                <a:gd name="T27" fmla="*/ 161 h 207"/>
                <a:gd name="T28" fmla="*/ 223 w 281"/>
                <a:gd name="T29" fmla="*/ 161 h 207"/>
                <a:gd name="T30" fmla="*/ 236 w 281"/>
                <a:gd name="T31" fmla="*/ 161 h 207"/>
                <a:gd name="T32" fmla="*/ 269 w 281"/>
                <a:gd name="T33" fmla="*/ 161 h 207"/>
                <a:gd name="T34" fmla="*/ 278 w 281"/>
                <a:gd name="T35" fmla="*/ 157 h 207"/>
                <a:gd name="T36" fmla="*/ 280 w 281"/>
                <a:gd name="T37" fmla="*/ 147 h 207"/>
                <a:gd name="T38" fmla="*/ 241 w 281"/>
                <a:gd name="T39" fmla="*/ 9 h 207"/>
                <a:gd name="T40" fmla="*/ 229 w 281"/>
                <a:gd name="T41" fmla="*/ 0 h 207"/>
                <a:gd name="T42" fmla="*/ 236 w 281"/>
                <a:gd name="T43" fmla="*/ 138 h 207"/>
                <a:gd name="T44" fmla="*/ 217 w 281"/>
                <a:gd name="T45" fmla="*/ 138 h 207"/>
                <a:gd name="T46" fmla="*/ 196 w 281"/>
                <a:gd name="T47" fmla="*/ 151 h 207"/>
                <a:gd name="T48" fmla="*/ 179 w 281"/>
                <a:gd name="T49" fmla="*/ 184 h 207"/>
                <a:gd name="T50" fmla="*/ 101 w 281"/>
                <a:gd name="T51" fmla="*/ 184 h 207"/>
                <a:gd name="T52" fmla="*/ 85 w 281"/>
                <a:gd name="T53" fmla="*/ 151 h 207"/>
                <a:gd name="T54" fmla="*/ 64 w 281"/>
                <a:gd name="T55" fmla="*/ 138 h 207"/>
                <a:gd name="T56" fmla="*/ 45 w 281"/>
                <a:gd name="T57" fmla="*/ 138 h 207"/>
                <a:gd name="T58" fmla="*/ 18 w 281"/>
                <a:gd name="T59" fmla="*/ 138 h 207"/>
                <a:gd name="T60" fmla="*/ 51 w 281"/>
                <a:gd name="T61" fmla="*/ 12 h 207"/>
                <a:gd name="T62" fmla="*/ 229 w 281"/>
                <a:gd name="T63" fmla="*/ 12 h 207"/>
                <a:gd name="T64" fmla="*/ 263 w 281"/>
                <a:gd name="T65" fmla="*/ 138 h 207"/>
                <a:gd name="T66" fmla="*/ 236 w 281"/>
                <a:gd name="T67" fmla="*/ 13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1" h="207">
                  <a:moveTo>
                    <a:pt x="22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46" y="0"/>
                    <a:pt x="41" y="4"/>
                    <a:pt x="40" y="9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0"/>
                    <a:pt x="0" y="154"/>
                    <a:pt x="2" y="157"/>
                  </a:cubicBezTo>
                  <a:cubicBezTo>
                    <a:pt x="5" y="160"/>
                    <a:pt x="8" y="161"/>
                    <a:pt x="12" y="161"/>
                  </a:cubicBezTo>
                  <a:cubicBezTo>
                    <a:pt x="45" y="161"/>
                    <a:pt x="45" y="161"/>
                    <a:pt x="45" y="161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64" y="161"/>
                    <a:pt x="64" y="161"/>
                    <a:pt x="64" y="161"/>
                  </a:cubicBezTo>
                  <a:cubicBezTo>
                    <a:pt x="81" y="195"/>
                    <a:pt x="81" y="195"/>
                    <a:pt x="81" y="195"/>
                  </a:cubicBezTo>
                  <a:cubicBezTo>
                    <a:pt x="85" y="203"/>
                    <a:pt x="93" y="207"/>
                    <a:pt x="101" y="207"/>
                  </a:cubicBezTo>
                  <a:cubicBezTo>
                    <a:pt x="179" y="207"/>
                    <a:pt x="179" y="207"/>
                    <a:pt x="179" y="207"/>
                  </a:cubicBezTo>
                  <a:cubicBezTo>
                    <a:pt x="188" y="207"/>
                    <a:pt x="196" y="203"/>
                    <a:pt x="200" y="195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3" y="161"/>
                    <a:pt x="223" y="161"/>
                    <a:pt x="223" y="161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3" y="161"/>
                    <a:pt x="276" y="160"/>
                    <a:pt x="278" y="157"/>
                  </a:cubicBezTo>
                  <a:cubicBezTo>
                    <a:pt x="280" y="154"/>
                    <a:pt x="281" y="150"/>
                    <a:pt x="280" y="147"/>
                  </a:cubicBezTo>
                  <a:cubicBezTo>
                    <a:pt x="241" y="9"/>
                    <a:pt x="241" y="9"/>
                    <a:pt x="241" y="9"/>
                  </a:cubicBezTo>
                  <a:cubicBezTo>
                    <a:pt x="239" y="4"/>
                    <a:pt x="235" y="0"/>
                    <a:pt x="229" y="0"/>
                  </a:cubicBezTo>
                  <a:close/>
                  <a:moveTo>
                    <a:pt x="236" y="138"/>
                  </a:moveTo>
                  <a:cubicBezTo>
                    <a:pt x="217" y="138"/>
                    <a:pt x="217" y="138"/>
                    <a:pt x="217" y="138"/>
                  </a:cubicBezTo>
                  <a:cubicBezTo>
                    <a:pt x="208" y="138"/>
                    <a:pt x="200" y="143"/>
                    <a:pt x="196" y="151"/>
                  </a:cubicBezTo>
                  <a:cubicBezTo>
                    <a:pt x="179" y="184"/>
                    <a:pt x="179" y="184"/>
                    <a:pt x="179" y="184"/>
                  </a:cubicBezTo>
                  <a:cubicBezTo>
                    <a:pt x="101" y="184"/>
                    <a:pt x="101" y="184"/>
                    <a:pt x="101" y="184"/>
                  </a:cubicBezTo>
                  <a:cubicBezTo>
                    <a:pt x="85" y="151"/>
                    <a:pt x="85" y="151"/>
                    <a:pt x="85" y="151"/>
                  </a:cubicBezTo>
                  <a:cubicBezTo>
                    <a:pt x="81" y="143"/>
                    <a:pt x="73" y="138"/>
                    <a:pt x="64" y="138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229" y="12"/>
                    <a:pt x="229" y="12"/>
                    <a:pt x="229" y="12"/>
                  </a:cubicBezTo>
                  <a:cubicBezTo>
                    <a:pt x="263" y="138"/>
                    <a:pt x="263" y="138"/>
                    <a:pt x="263" y="138"/>
                  </a:cubicBezTo>
                  <a:lnTo>
                    <a:pt x="23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Group 44出自【趣你的PPT】(微信:qunideppt)：最优质的PPT资源库"/>
          <p:cNvGrpSpPr/>
          <p:nvPr/>
        </p:nvGrpSpPr>
        <p:grpSpPr>
          <a:xfrm>
            <a:off x="7212927" y="2156731"/>
            <a:ext cx="422173" cy="356663"/>
            <a:chOff x="13828713" y="2805113"/>
            <a:chExt cx="1381125" cy="1166812"/>
          </a:xfrm>
          <a:solidFill>
            <a:schemeClr val="bg1"/>
          </a:solidFill>
        </p:grpSpPr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173200" y="3109913"/>
              <a:ext cx="690563" cy="690562"/>
            </a:xfrm>
            <a:custGeom>
              <a:avLst/>
              <a:gdLst>
                <a:gd name="T0" fmla="*/ 92 w 184"/>
                <a:gd name="T1" fmla="*/ 0 h 184"/>
                <a:gd name="T2" fmla="*/ 0 w 184"/>
                <a:gd name="T3" fmla="*/ 92 h 184"/>
                <a:gd name="T4" fmla="*/ 92 w 184"/>
                <a:gd name="T5" fmla="*/ 184 h 184"/>
                <a:gd name="T6" fmla="*/ 184 w 184"/>
                <a:gd name="T7" fmla="*/ 92 h 184"/>
                <a:gd name="T8" fmla="*/ 92 w 184"/>
                <a:gd name="T9" fmla="*/ 0 h 184"/>
                <a:gd name="T10" fmla="*/ 144 w 184"/>
                <a:gd name="T11" fmla="*/ 137 h 184"/>
                <a:gd name="T12" fmla="*/ 47 w 184"/>
                <a:gd name="T13" fmla="*/ 144 h 184"/>
                <a:gd name="T14" fmla="*/ 39 w 184"/>
                <a:gd name="T15" fmla="*/ 47 h 184"/>
                <a:gd name="T16" fmla="*/ 137 w 184"/>
                <a:gd name="T17" fmla="*/ 39 h 184"/>
                <a:gd name="T18" fmla="*/ 144 w 184"/>
                <a:gd name="T19" fmla="*/ 13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184">
                  <a:moveTo>
                    <a:pt x="92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41"/>
                    <a:pt x="143" y="0"/>
                    <a:pt x="92" y="0"/>
                  </a:cubicBezTo>
                  <a:close/>
                  <a:moveTo>
                    <a:pt x="144" y="137"/>
                  </a:moveTo>
                  <a:cubicBezTo>
                    <a:pt x="119" y="166"/>
                    <a:pt x="76" y="169"/>
                    <a:pt x="47" y="144"/>
                  </a:cubicBezTo>
                  <a:cubicBezTo>
                    <a:pt x="18" y="120"/>
                    <a:pt x="15" y="76"/>
                    <a:pt x="39" y="47"/>
                  </a:cubicBezTo>
                  <a:cubicBezTo>
                    <a:pt x="64" y="18"/>
                    <a:pt x="108" y="15"/>
                    <a:pt x="137" y="39"/>
                  </a:cubicBezTo>
                  <a:cubicBezTo>
                    <a:pt x="166" y="64"/>
                    <a:pt x="169" y="108"/>
                    <a:pt x="144" y="1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46238" y="3281363"/>
              <a:ext cx="195263" cy="195262"/>
            </a:xfrm>
            <a:custGeom>
              <a:avLst/>
              <a:gdLst>
                <a:gd name="T0" fmla="*/ 46 w 52"/>
                <a:gd name="T1" fmla="*/ 0 h 52"/>
                <a:gd name="T2" fmla="*/ 0 w 52"/>
                <a:gd name="T3" fmla="*/ 46 h 52"/>
                <a:gd name="T4" fmla="*/ 0 w 52"/>
                <a:gd name="T5" fmla="*/ 46 h 52"/>
                <a:gd name="T6" fmla="*/ 6 w 52"/>
                <a:gd name="T7" fmla="*/ 52 h 52"/>
                <a:gd name="T8" fmla="*/ 11 w 52"/>
                <a:gd name="T9" fmla="*/ 46 h 52"/>
                <a:gd name="T10" fmla="*/ 11 w 52"/>
                <a:gd name="T11" fmla="*/ 46 h 52"/>
                <a:gd name="T12" fmla="*/ 46 w 52"/>
                <a:gd name="T13" fmla="*/ 11 h 52"/>
                <a:gd name="T14" fmla="*/ 52 w 52"/>
                <a:gd name="T15" fmla="*/ 6 h 52"/>
                <a:gd name="T16" fmla="*/ 46 w 52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52">
                  <a:moveTo>
                    <a:pt x="46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9"/>
                    <a:pt x="2" y="52"/>
                    <a:pt x="6" y="52"/>
                  </a:cubicBezTo>
                  <a:cubicBezTo>
                    <a:pt x="9" y="52"/>
                    <a:pt x="11" y="49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1" y="27"/>
                    <a:pt x="27" y="11"/>
                    <a:pt x="46" y="11"/>
                  </a:cubicBezTo>
                  <a:cubicBezTo>
                    <a:pt x="49" y="11"/>
                    <a:pt x="52" y="9"/>
                    <a:pt x="52" y="6"/>
                  </a:cubicBezTo>
                  <a:cubicBezTo>
                    <a:pt x="52" y="2"/>
                    <a:pt x="49" y="0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3828713" y="2805113"/>
              <a:ext cx="1381125" cy="1166812"/>
            </a:xfrm>
            <a:custGeom>
              <a:avLst/>
              <a:gdLst>
                <a:gd name="T0" fmla="*/ 339 w 368"/>
                <a:gd name="T1" fmla="*/ 70 h 311"/>
                <a:gd name="T2" fmla="*/ 289 w 368"/>
                <a:gd name="T3" fmla="*/ 61 h 311"/>
                <a:gd name="T4" fmla="*/ 273 w 368"/>
                <a:gd name="T5" fmla="*/ 22 h 311"/>
                <a:gd name="T6" fmla="*/ 241 w 368"/>
                <a:gd name="T7" fmla="*/ 0 h 311"/>
                <a:gd name="T8" fmla="*/ 126 w 368"/>
                <a:gd name="T9" fmla="*/ 0 h 311"/>
                <a:gd name="T10" fmla="*/ 94 w 368"/>
                <a:gd name="T11" fmla="*/ 22 h 311"/>
                <a:gd name="T12" fmla="*/ 78 w 368"/>
                <a:gd name="T13" fmla="*/ 61 h 311"/>
                <a:gd name="T14" fmla="*/ 29 w 368"/>
                <a:gd name="T15" fmla="*/ 70 h 311"/>
                <a:gd name="T16" fmla="*/ 0 w 368"/>
                <a:gd name="T17" fmla="*/ 104 h 311"/>
                <a:gd name="T18" fmla="*/ 0 w 368"/>
                <a:gd name="T19" fmla="*/ 277 h 311"/>
                <a:gd name="T20" fmla="*/ 34 w 368"/>
                <a:gd name="T21" fmla="*/ 311 h 311"/>
                <a:gd name="T22" fmla="*/ 333 w 368"/>
                <a:gd name="T23" fmla="*/ 311 h 311"/>
                <a:gd name="T24" fmla="*/ 368 w 368"/>
                <a:gd name="T25" fmla="*/ 277 h 311"/>
                <a:gd name="T26" fmla="*/ 368 w 368"/>
                <a:gd name="T27" fmla="*/ 104 h 311"/>
                <a:gd name="T28" fmla="*/ 339 w 368"/>
                <a:gd name="T29" fmla="*/ 70 h 311"/>
                <a:gd name="T30" fmla="*/ 345 w 368"/>
                <a:gd name="T31" fmla="*/ 277 h 311"/>
                <a:gd name="T32" fmla="*/ 333 w 368"/>
                <a:gd name="T33" fmla="*/ 288 h 311"/>
                <a:gd name="T34" fmla="*/ 34 w 368"/>
                <a:gd name="T35" fmla="*/ 288 h 311"/>
                <a:gd name="T36" fmla="*/ 23 w 368"/>
                <a:gd name="T37" fmla="*/ 277 h 311"/>
                <a:gd name="T38" fmla="*/ 23 w 368"/>
                <a:gd name="T39" fmla="*/ 104 h 311"/>
                <a:gd name="T40" fmla="*/ 32 w 368"/>
                <a:gd name="T41" fmla="*/ 92 h 311"/>
                <a:gd name="T42" fmla="*/ 95 w 368"/>
                <a:gd name="T43" fmla="*/ 82 h 311"/>
                <a:gd name="T44" fmla="*/ 116 w 368"/>
                <a:gd name="T45" fmla="*/ 31 h 311"/>
                <a:gd name="T46" fmla="*/ 126 w 368"/>
                <a:gd name="T47" fmla="*/ 23 h 311"/>
                <a:gd name="T48" fmla="*/ 241 w 368"/>
                <a:gd name="T49" fmla="*/ 23 h 311"/>
                <a:gd name="T50" fmla="*/ 252 w 368"/>
                <a:gd name="T51" fmla="*/ 31 h 311"/>
                <a:gd name="T52" fmla="*/ 273 w 368"/>
                <a:gd name="T53" fmla="*/ 82 h 311"/>
                <a:gd name="T54" fmla="*/ 335 w 368"/>
                <a:gd name="T55" fmla="*/ 92 h 311"/>
                <a:gd name="T56" fmla="*/ 345 w 368"/>
                <a:gd name="T57" fmla="*/ 104 h 311"/>
                <a:gd name="T58" fmla="*/ 345 w 368"/>
                <a:gd name="T59" fmla="*/ 277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8" h="311">
                  <a:moveTo>
                    <a:pt x="339" y="70"/>
                  </a:moveTo>
                  <a:cubicBezTo>
                    <a:pt x="289" y="61"/>
                    <a:pt x="289" y="61"/>
                    <a:pt x="289" y="61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68" y="9"/>
                    <a:pt x="256" y="0"/>
                    <a:pt x="241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12" y="0"/>
                    <a:pt x="99" y="9"/>
                    <a:pt x="94" y="22"/>
                  </a:cubicBezTo>
                  <a:cubicBezTo>
                    <a:pt x="78" y="61"/>
                    <a:pt x="78" y="61"/>
                    <a:pt x="78" y="6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12" y="73"/>
                    <a:pt x="0" y="87"/>
                    <a:pt x="0" y="104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0" y="296"/>
                    <a:pt x="15" y="311"/>
                    <a:pt x="34" y="311"/>
                  </a:cubicBezTo>
                  <a:cubicBezTo>
                    <a:pt x="333" y="311"/>
                    <a:pt x="333" y="311"/>
                    <a:pt x="333" y="311"/>
                  </a:cubicBezTo>
                  <a:cubicBezTo>
                    <a:pt x="353" y="311"/>
                    <a:pt x="368" y="296"/>
                    <a:pt x="368" y="277"/>
                  </a:cubicBezTo>
                  <a:cubicBezTo>
                    <a:pt x="368" y="104"/>
                    <a:pt x="368" y="104"/>
                    <a:pt x="368" y="104"/>
                  </a:cubicBezTo>
                  <a:cubicBezTo>
                    <a:pt x="368" y="87"/>
                    <a:pt x="356" y="73"/>
                    <a:pt x="339" y="70"/>
                  </a:cubicBezTo>
                  <a:close/>
                  <a:moveTo>
                    <a:pt x="345" y="277"/>
                  </a:moveTo>
                  <a:cubicBezTo>
                    <a:pt x="345" y="283"/>
                    <a:pt x="340" y="288"/>
                    <a:pt x="333" y="288"/>
                  </a:cubicBezTo>
                  <a:cubicBezTo>
                    <a:pt x="34" y="288"/>
                    <a:pt x="34" y="288"/>
                    <a:pt x="34" y="288"/>
                  </a:cubicBezTo>
                  <a:cubicBezTo>
                    <a:pt x="28" y="288"/>
                    <a:pt x="23" y="283"/>
                    <a:pt x="23" y="277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98"/>
                    <a:pt x="27" y="93"/>
                    <a:pt x="32" y="9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7" y="26"/>
                    <a:pt x="122" y="23"/>
                    <a:pt x="126" y="23"/>
                  </a:cubicBezTo>
                  <a:cubicBezTo>
                    <a:pt x="241" y="23"/>
                    <a:pt x="241" y="23"/>
                    <a:pt x="241" y="23"/>
                  </a:cubicBezTo>
                  <a:cubicBezTo>
                    <a:pt x="246" y="23"/>
                    <a:pt x="250" y="26"/>
                    <a:pt x="252" y="31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335" y="92"/>
                    <a:pt x="335" y="92"/>
                    <a:pt x="335" y="92"/>
                  </a:cubicBezTo>
                  <a:cubicBezTo>
                    <a:pt x="341" y="93"/>
                    <a:pt x="345" y="98"/>
                    <a:pt x="345" y="104"/>
                  </a:cubicBezTo>
                  <a:lnTo>
                    <a:pt x="345" y="2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53100" y="3579471"/>
            <a:ext cx="422173" cy="304256"/>
          </a:xfrm>
          <a:custGeom>
            <a:avLst/>
            <a:gdLst>
              <a:gd name="T0" fmla="*/ 298 w 368"/>
              <a:gd name="T1" fmla="*/ 94 h 265"/>
              <a:gd name="T2" fmla="*/ 196 w 368"/>
              <a:gd name="T3" fmla="*/ 0 h 265"/>
              <a:gd name="T4" fmla="*/ 102 w 368"/>
              <a:gd name="T5" fmla="*/ 60 h 265"/>
              <a:gd name="T6" fmla="*/ 86 w 368"/>
              <a:gd name="T7" fmla="*/ 58 h 265"/>
              <a:gd name="T8" fmla="*/ 35 w 368"/>
              <a:gd name="T9" fmla="*/ 109 h 265"/>
              <a:gd name="T10" fmla="*/ 37 w 368"/>
              <a:gd name="T11" fmla="*/ 126 h 265"/>
              <a:gd name="T12" fmla="*/ 0 w 368"/>
              <a:gd name="T13" fmla="*/ 190 h 265"/>
              <a:gd name="T14" fmla="*/ 75 w 368"/>
              <a:gd name="T15" fmla="*/ 265 h 265"/>
              <a:gd name="T16" fmla="*/ 75 w 368"/>
              <a:gd name="T17" fmla="*/ 265 h 265"/>
              <a:gd name="T18" fmla="*/ 282 w 368"/>
              <a:gd name="T19" fmla="*/ 265 h 265"/>
              <a:gd name="T20" fmla="*/ 282 w 368"/>
              <a:gd name="T21" fmla="*/ 265 h 265"/>
              <a:gd name="T22" fmla="*/ 368 w 368"/>
              <a:gd name="T23" fmla="*/ 178 h 265"/>
              <a:gd name="T24" fmla="*/ 298 w 368"/>
              <a:gd name="T25" fmla="*/ 94 h 265"/>
              <a:gd name="T26" fmla="*/ 282 w 368"/>
              <a:gd name="T27" fmla="*/ 242 h 265"/>
              <a:gd name="T28" fmla="*/ 282 w 368"/>
              <a:gd name="T29" fmla="*/ 242 h 265"/>
              <a:gd name="T30" fmla="*/ 75 w 368"/>
              <a:gd name="T31" fmla="*/ 242 h 265"/>
              <a:gd name="T32" fmla="*/ 23 w 368"/>
              <a:gd name="T33" fmla="*/ 190 h 265"/>
              <a:gd name="T34" fmla="*/ 49 w 368"/>
              <a:gd name="T35" fmla="*/ 145 h 265"/>
              <a:gd name="T36" fmla="*/ 59 w 368"/>
              <a:gd name="T37" fmla="*/ 118 h 265"/>
              <a:gd name="T38" fmla="*/ 58 w 368"/>
              <a:gd name="T39" fmla="*/ 109 h 265"/>
              <a:gd name="T40" fmla="*/ 86 w 368"/>
              <a:gd name="T41" fmla="*/ 81 h 265"/>
              <a:gd name="T42" fmla="*/ 102 w 368"/>
              <a:gd name="T43" fmla="*/ 83 h 265"/>
              <a:gd name="T44" fmla="*/ 123 w 368"/>
              <a:gd name="T45" fmla="*/ 70 h 265"/>
              <a:gd name="T46" fmla="*/ 196 w 368"/>
              <a:gd name="T47" fmla="*/ 23 h 265"/>
              <a:gd name="T48" fmla="*/ 275 w 368"/>
              <a:gd name="T49" fmla="*/ 96 h 265"/>
              <a:gd name="T50" fmla="*/ 294 w 368"/>
              <a:gd name="T51" fmla="*/ 116 h 265"/>
              <a:gd name="T52" fmla="*/ 345 w 368"/>
              <a:gd name="T53" fmla="*/ 178 h 265"/>
              <a:gd name="T54" fmla="*/ 282 w 368"/>
              <a:gd name="T55" fmla="*/ 242 h 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8" h="265">
                <a:moveTo>
                  <a:pt x="298" y="94"/>
                </a:moveTo>
                <a:cubicBezTo>
                  <a:pt x="293" y="41"/>
                  <a:pt x="250" y="0"/>
                  <a:pt x="196" y="0"/>
                </a:cubicBezTo>
                <a:cubicBezTo>
                  <a:pt x="154" y="0"/>
                  <a:pt x="118" y="25"/>
                  <a:pt x="102" y="60"/>
                </a:cubicBezTo>
                <a:cubicBezTo>
                  <a:pt x="97" y="59"/>
                  <a:pt x="92" y="58"/>
                  <a:pt x="86" y="58"/>
                </a:cubicBezTo>
                <a:cubicBezTo>
                  <a:pt x="58" y="58"/>
                  <a:pt x="35" y="81"/>
                  <a:pt x="35" y="109"/>
                </a:cubicBezTo>
                <a:cubicBezTo>
                  <a:pt x="35" y="115"/>
                  <a:pt x="36" y="120"/>
                  <a:pt x="37" y="126"/>
                </a:cubicBezTo>
                <a:cubicBezTo>
                  <a:pt x="15" y="139"/>
                  <a:pt x="0" y="162"/>
                  <a:pt x="0" y="190"/>
                </a:cubicBezTo>
                <a:cubicBezTo>
                  <a:pt x="0" y="231"/>
                  <a:pt x="34" y="265"/>
                  <a:pt x="75" y="265"/>
                </a:cubicBezTo>
                <a:cubicBezTo>
                  <a:pt x="75" y="265"/>
                  <a:pt x="75" y="265"/>
                  <a:pt x="75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330" y="265"/>
                  <a:pt x="368" y="226"/>
                  <a:pt x="368" y="178"/>
                </a:cubicBezTo>
                <a:cubicBezTo>
                  <a:pt x="368" y="136"/>
                  <a:pt x="338" y="101"/>
                  <a:pt x="298" y="94"/>
                </a:cubicBezTo>
                <a:close/>
                <a:moveTo>
                  <a:pt x="282" y="242"/>
                </a:moveTo>
                <a:cubicBezTo>
                  <a:pt x="282" y="242"/>
                  <a:pt x="282" y="242"/>
                  <a:pt x="282" y="242"/>
                </a:cubicBezTo>
                <a:cubicBezTo>
                  <a:pt x="75" y="242"/>
                  <a:pt x="75" y="242"/>
                  <a:pt x="75" y="242"/>
                </a:cubicBezTo>
                <a:cubicBezTo>
                  <a:pt x="46" y="242"/>
                  <a:pt x="23" y="219"/>
                  <a:pt x="23" y="190"/>
                </a:cubicBezTo>
                <a:cubicBezTo>
                  <a:pt x="23" y="172"/>
                  <a:pt x="33" y="155"/>
                  <a:pt x="49" y="145"/>
                </a:cubicBezTo>
                <a:cubicBezTo>
                  <a:pt x="65" y="136"/>
                  <a:pt x="66" y="135"/>
                  <a:pt x="59" y="118"/>
                </a:cubicBezTo>
                <a:cubicBezTo>
                  <a:pt x="58" y="115"/>
                  <a:pt x="58" y="112"/>
                  <a:pt x="58" y="109"/>
                </a:cubicBezTo>
                <a:cubicBezTo>
                  <a:pt x="58" y="94"/>
                  <a:pt x="70" y="81"/>
                  <a:pt x="86" y="81"/>
                </a:cubicBezTo>
                <a:cubicBezTo>
                  <a:pt x="86" y="81"/>
                  <a:pt x="94" y="80"/>
                  <a:pt x="102" y="83"/>
                </a:cubicBezTo>
                <a:cubicBezTo>
                  <a:pt x="115" y="89"/>
                  <a:pt x="117" y="83"/>
                  <a:pt x="123" y="70"/>
                </a:cubicBezTo>
                <a:cubicBezTo>
                  <a:pt x="136" y="41"/>
                  <a:pt x="165" y="23"/>
                  <a:pt x="196" y="23"/>
                </a:cubicBezTo>
                <a:cubicBezTo>
                  <a:pt x="237" y="23"/>
                  <a:pt x="271" y="54"/>
                  <a:pt x="275" y="96"/>
                </a:cubicBezTo>
                <a:cubicBezTo>
                  <a:pt x="277" y="112"/>
                  <a:pt x="277" y="112"/>
                  <a:pt x="294" y="116"/>
                </a:cubicBezTo>
                <a:cubicBezTo>
                  <a:pt x="324" y="122"/>
                  <a:pt x="345" y="148"/>
                  <a:pt x="345" y="178"/>
                </a:cubicBezTo>
                <a:cubicBezTo>
                  <a:pt x="345" y="213"/>
                  <a:pt x="317" y="242"/>
                  <a:pt x="282" y="2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74629" y="4955646"/>
            <a:ext cx="498768" cy="342389"/>
          </a:xfrm>
          <a:custGeom>
            <a:avLst/>
            <a:gdLst>
              <a:gd name="T0" fmla="*/ 120 w 128"/>
              <a:gd name="T1" fmla="*/ 4 h 88"/>
              <a:gd name="T2" fmla="*/ 116 w 128"/>
              <a:gd name="T3" fmla="*/ 4 h 88"/>
              <a:gd name="T4" fmla="*/ 111 w 128"/>
              <a:gd name="T5" fmla="*/ 6 h 88"/>
              <a:gd name="T6" fmla="*/ 100 w 128"/>
              <a:gd name="T7" fmla="*/ 17 h 88"/>
              <a:gd name="T8" fmla="*/ 100 w 128"/>
              <a:gd name="T9" fmla="*/ 12 h 88"/>
              <a:gd name="T10" fmla="*/ 88 w 128"/>
              <a:gd name="T11" fmla="*/ 0 h 88"/>
              <a:gd name="T12" fmla="*/ 12 w 128"/>
              <a:gd name="T13" fmla="*/ 0 h 88"/>
              <a:gd name="T14" fmla="*/ 0 w 128"/>
              <a:gd name="T15" fmla="*/ 12 h 88"/>
              <a:gd name="T16" fmla="*/ 0 w 128"/>
              <a:gd name="T17" fmla="*/ 40 h 88"/>
              <a:gd name="T18" fmla="*/ 0 w 128"/>
              <a:gd name="T19" fmla="*/ 76 h 88"/>
              <a:gd name="T20" fmla="*/ 12 w 128"/>
              <a:gd name="T21" fmla="*/ 88 h 88"/>
              <a:gd name="T22" fmla="*/ 88 w 128"/>
              <a:gd name="T23" fmla="*/ 88 h 88"/>
              <a:gd name="T24" fmla="*/ 100 w 128"/>
              <a:gd name="T25" fmla="*/ 76 h 88"/>
              <a:gd name="T26" fmla="*/ 100 w 128"/>
              <a:gd name="T27" fmla="*/ 71 h 88"/>
              <a:gd name="T28" fmla="*/ 111 w 128"/>
              <a:gd name="T29" fmla="*/ 82 h 88"/>
              <a:gd name="T30" fmla="*/ 116 w 128"/>
              <a:gd name="T31" fmla="*/ 84 h 88"/>
              <a:gd name="T32" fmla="*/ 120 w 128"/>
              <a:gd name="T33" fmla="*/ 84 h 88"/>
              <a:gd name="T34" fmla="*/ 128 w 128"/>
              <a:gd name="T35" fmla="*/ 76 h 88"/>
              <a:gd name="T36" fmla="*/ 128 w 128"/>
              <a:gd name="T37" fmla="*/ 12 h 88"/>
              <a:gd name="T38" fmla="*/ 120 w 128"/>
              <a:gd name="T39" fmla="*/ 4 h 88"/>
              <a:gd name="T40" fmla="*/ 12 w 128"/>
              <a:gd name="T41" fmla="*/ 80 h 88"/>
              <a:gd name="T42" fmla="*/ 8 w 128"/>
              <a:gd name="T43" fmla="*/ 76 h 88"/>
              <a:gd name="T44" fmla="*/ 8 w 128"/>
              <a:gd name="T45" fmla="*/ 12 h 88"/>
              <a:gd name="T46" fmla="*/ 12 w 128"/>
              <a:gd name="T47" fmla="*/ 8 h 88"/>
              <a:gd name="T48" fmla="*/ 88 w 128"/>
              <a:gd name="T49" fmla="*/ 8 h 88"/>
              <a:gd name="T50" fmla="*/ 92 w 128"/>
              <a:gd name="T51" fmla="*/ 12 h 88"/>
              <a:gd name="T52" fmla="*/ 92 w 128"/>
              <a:gd name="T53" fmla="*/ 76 h 88"/>
              <a:gd name="T54" fmla="*/ 88 w 128"/>
              <a:gd name="T55" fmla="*/ 80 h 88"/>
              <a:gd name="T56" fmla="*/ 12 w 128"/>
              <a:gd name="T57" fmla="*/ 80 h 88"/>
              <a:gd name="T58" fmla="*/ 120 w 128"/>
              <a:gd name="T59" fmla="*/ 76 h 88"/>
              <a:gd name="T60" fmla="*/ 116 w 128"/>
              <a:gd name="T61" fmla="*/ 76 h 88"/>
              <a:gd name="T62" fmla="*/ 116 w 128"/>
              <a:gd name="T63" fmla="*/ 76 h 88"/>
              <a:gd name="T64" fmla="*/ 100 w 128"/>
              <a:gd name="T65" fmla="*/ 60 h 88"/>
              <a:gd name="T66" fmla="*/ 100 w 128"/>
              <a:gd name="T67" fmla="*/ 60 h 88"/>
              <a:gd name="T68" fmla="*/ 96 w 128"/>
              <a:gd name="T69" fmla="*/ 56 h 88"/>
              <a:gd name="T70" fmla="*/ 96 w 128"/>
              <a:gd name="T71" fmla="*/ 32 h 88"/>
              <a:gd name="T72" fmla="*/ 116 w 128"/>
              <a:gd name="T73" fmla="*/ 12 h 88"/>
              <a:gd name="T74" fmla="*/ 116 w 128"/>
              <a:gd name="T75" fmla="*/ 12 h 88"/>
              <a:gd name="T76" fmla="*/ 120 w 128"/>
              <a:gd name="T77" fmla="*/ 12 h 88"/>
              <a:gd name="T78" fmla="*/ 120 w 128"/>
              <a:gd name="T79" fmla="*/ 76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8" h="88">
                <a:moveTo>
                  <a:pt x="120" y="4"/>
                </a:moveTo>
                <a:cubicBezTo>
                  <a:pt x="116" y="4"/>
                  <a:pt x="116" y="4"/>
                  <a:pt x="116" y="4"/>
                </a:cubicBezTo>
                <a:cubicBezTo>
                  <a:pt x="114" y="4"/>
                  <a:pt x="112" y="5"/>
                  <a:pt x="111" y="6"/>
                </a:cubicBezTo>
                <a:cubicBezTo>
                  <a:pt x="100" y="17"/>
                  <a:pt x="100" y="17"/>
                  <a:pt x="100" y="17"/>
                </a:cubicBezTo>
                <a:cubicBezTo>
                  <a:pt x="100" y="12"/>
                  <a:pt x="100" y="12"/>
                  <a:pt x="100" y="12"/>
                </a:cubicBezTo>
                <a:cubicBezTo>
                  <a:pt x="100" y="5"/>
                  <a:pt x="95" y="0"/>
                  <a:pt x="88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83"/>
                  <a:pt x="5" y="88"/>
                  <a:pt x="12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95" y="88"/>
                  <a:pt x="100" y="83"/>
                  <a:pt x="100" y="76"/>
                </a:cubicBezTo>
                <a:cubicBezTo>
                  <a:pt x="100" y="71"/>
                  <a:pt x="100" y="71"/>
                  <a:pt x="100" y="71"/>
                </a:cubicBezTo>
                <a:cubicBezTo>
                  <a:pt x="111" y="82"/>
                  <a:pt x="111" y="82"/>
                  <a:pt x="111" y="82"/>
                </a:cubicBezTo>
                <a:cubicBezTo>
                  <a:pt x="112" y="83"/>
                  <a:pt x="114" y="84"/>
                  <a:pt x="116" y="84"/>
                </a:cubicBezTo>
                <a:cubicBezTo>
                  <a:pt x="120" y="84"/>
                  <a:pt x="120" y="84"/>
                  <a:pt x="120" y="84"/>
                </a:cubicBezTo>
                <a:cubicBezTo>
                  <a:pt x="124" y="84"/>
                  <a:pt x="128" y="81"/>
                  <a:pt x="128" y="76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8"/>
                  <a:pt x="124" y="4"/>
                  <a:pt x="120" y="4"/>
                </a:cubicBezTo>
                <a:close/>
                <a:moveTo>
                  <a:pt x="12" y="80"/>
                </a:moveTo>
                <a:cubicBezTo>
                  <a:pt x="10" y="80"/>
                  <a:pt x="8" y="78"/>
                  <a:pt x="8" y="76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0" y="8"/>
                  <a:pt x="92" y="10"/>
                  <a:pt x="92" y="12"/>
                </a:cubicBezTo>
                <a:cubicBezTo>
                  <a:pt x="92" y="76"/>
                  <a:pt x="92" y="76"/>
                  <a:pt x="92" y="76"/>
                </a:cubicBezTo>
                <a:cubicBezTo>
                  <a:pt x="92" y="78"/>
                  <a:pt x="90" y="80"/>
                  <a:pt x="88" y="80"/>
                </a:cubicBezTo>
                <a:lnTo>
                  <a:pt x="12" y="80"/>
                </a:lnTo>
                <a:close/>
                <a:moveTo>
                  <a:pt x="120" y="76"/>
                </a:moveTo>
                <a:cubicBezTo>
                  <a:pt x="116" y="76"/>
                  <a:pt x="116" y="76"/>
                  <a:pt x="116" y="76"/>
                </a:cubicBezTo>
                <a:cubicBezTo>
                  <a:pt x="116" y="76"/>
                  <a:pt x="116" y="76"/>
                  <a:pt x="116" y="76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32"/>
                  <a:pt x="96" y="32"/>
                  <a:pt x="96" y="3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20" y="12"/>
                  <a:pt x="120" y="12"/>
                  <a:pt x="120" y="12"/>
                </a:cubicBezTo>
                <a:lnTo>
                  <a:pt x="120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143816" y="195443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143816" y="2276435"/>
            <a:ext cx="2738150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143816" y="333738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143816" y="3659385"/>
            <a:ext cx="278053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143816" y="471200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143816" y="5034003"/>
            <a:ext cx="2853207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883989" y="195443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2883989" y="2276435"/>
            <a:ext cx="2778024" cy="46102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883989" y="3337384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883989" y="3659385"/>
            <a:ext cx="2887026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883989" y="471200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883989" y="5034003"/>
            <a:ext cx="2887026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480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sp>
        <p:nvSpPr>
          <p:cNvPr id="2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3742253" y="1141947"/>
            <a:ext cx="4959419" cy="4959419"/>
          </a:xfrm>
          <a:prstGeom prst="diamond">
            <a:avLst/>
          </a:prstGeom>
          <a:solidFill>
            <a:schemeClr val="accent4"/>
          </a:solidFill>
          <a:ln>
            <a:noFill/>
          </a:ln>
          <a:effectLst>
            <a:outerShdw blurRad="762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4155539" y="1968517"/>
            <a:ext cx="4132849" cy="4132849"/>
          </a:xfrm>
          <a:prstGeom prst="diamond">
            <a:avLst/>
          </a:prstGeom>
          <a:solidFill>
            <a:schemeClr val="accent3"/>
          </a:solidFill>
          <a:ln>
            <a:noFill/>
          </a:ln>
          <a:effectLst>
            <a:outerShdw blurRad="762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4568823" y="2795086"/>
            <a:ext cx="3306280" cy="3306280"/>
          </a:xfrm>
          <a:prstGeom prst="diamond">
            <a:avLst/>
          </a:prstGeom>
          <a:solidFill>
            <a:schemeClr val="accent2"/>
          </a:solidFill>
          <a:ln>
            <a:noFill/>
          </a:ln>
          <a:effectLst>
            <a:outerShdw blurRad="762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982108" y="3621656"/>
            <a:ext cx="2479710" cy="2479710"/>
          </a:xfrm>
          <a:prstGeom prst="diamond">
            <a:avLst/>
          </a:prstGeom>
          <a:ln>
            <a:noFill/>
          </a:ln>
          <a:effectLst>
            <a:outerShdw blurRad="76200" sx="104000" sy="104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7" name="Group 30出自【趣你的PPT】(微信:qunideppt)：最优质的PPT资源库"/>
          <p:cNvGrpSpPr/>
          <p:nvPr/>
        </p:nvGrpSpPr>
        <p:grpSpPr>
          <a:xfrm>
            <a:off x="6000957" y="4122450"/>
            <a:ext cx="455370" cy="571161"/>
            <a:chOff x="9985375" y="3051175"/>
            <a:chExt cx="649288" cy="814388"/>
          </a:xfrm>
          <a:solidFill>
            <a:schemeClr val="bg1"/>
          </a:solidFill>
        </p:grpSpPr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88563" y="3051175"/>
              <a:ext cx="442913" cy="198438"/>
            </a:xfrm>
            <a:custGeom>
              <a:avLst/>
              <a:gdLst>
                <a:gd name="T0" fmla="*/ 98 w 116"/>
                <a:gd name="T1" fmla="*/ 52 h 52"/>
                <a:gd name="T2" fmla="*/ 110 w 116"/>
                <a:gd name="T3" fmla="*/ 17 h 52"/>
                <a:gd name="T4" fmla="*/ 81 w 116"/>
                <a:gd name="T5" fmla="*/ 22 h 52"/>
                <a:gd name="T6" fmla="*/ 58 w 116"/>
                <a:gd name="T7" fmla="*/ 0 h 52"/>
                <a:gd name="T8" fmla="*/ 35 w 116"/>
                <a:gd name="T9" fmla="*/ 22 h 52"/>
                <a:gd name="T10" fmla="*/ 7 w 116"/>
                <a:gd name="T11" fmla="*/ 17 h 52"/>
                <a:gd name="T12" fmla="*/ 18 w 116"/>
                <a:gd name="T13" fmla="*/ 52 h 52"/>
                <a:gd name="T14" fmla="*/ 98 w 116"/>
                <a:gd name="T15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52">
                  <a:moveTo>
                    <a:pt x="98" y="52"/>
                  </a:moveTo>
                  <a:cubicBezTo>
                    <a:pt x="111" y="40"/>
                    <a:pt x="116" y="24"/>
                    <a:pt x="110" y="17"/>
                  </a:cubicBezTo>
                  <a:cubicBezTo>
                    <a:pt x="104" y="12"/>
                    <a:pt x="93" y="14"/>
                    <a:pt x="81" y="22"/>
                  </a:cubicBezTo>
                  <a:cubicBezTo>
                    <a:pt x="78" y="9"/>
                    <a:pt x="69" y="0"/>
                    <a:pt x="58" y="0"/>
                  </a:cubicBezTo>
                  <a:cubicBezTo>
                    <a:pt x="47" y="0"/>
                    <a:pt x="38" y="9"/>
                    <a:pt x="35" y="22"/>
                  </a:cubicBezTo>
                  <a:cubicBezTo>
                    <a:pt x="24" y="14"/>
                    <a:pt x="12" y="12"/>
                    <a:pt x="7" y="17"/>
                  </a:cubicBezTo>
                  <a:cubicBezTo>
                    <a:pt x="0" y="24"/>
                    <a:pt x="5" y="40"/>
                    <a:pt x="18" y="52"/>
                  </a:cubicBezTo>
                  <a:lnTo>
                    <a:pt x="98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85375" y="3298825"/>
              <a:ext cx="649288" cy="566738"/>
            </a:xfrm>
            <a:custGeom>
              <a:avLst/>
              <a:gdLst>
                <a:gd name="T0" fmla="*/ 165 w 170"/>
                <a:gd name="T1" fmla="*/ 95 h 149"/>
                <a:gd name="T2" fmla="*/ 165 w 170"/>
                <a:gd name="T3" fmla="*/ 95 h 149"/>
                <a:gd name="T4" fmla="*/ 170 w 170"/>
                <a:gd name="T5" fmla="*/ 66 h 149"/>
                <a:gd name="T6" fmla="*/ 132 w 170"/>
                <a:gd name="T7" fmla="*/ 0 h 149"/>
                <a:gd name="T8" fmla="*/ 38 w 170"/>
                <a:gd name="T9" fmla="*/ 0 h 149"/>
                <a:gd name="T10" fmla="*/ 0 w 170"/>
                <a:gd name="T11" fmla="*/ 66 h 149"/>
                <a:gd name="T12" fmla="*/ 9 w 170"/>
                <a:gd name="T13" fmla="*/ 101 h 149"/>
                <a:gd name="T14" fmla="*/ 12 w 170"/>
                <a:gd name="T15" fmla="*/ 114 h 149"/>
                <a:gd name="T16" fmla="*/ 10 w 170"/>
                <a:gd name="T17" fmla="*/ 136 h 149"/>
                <a:gd name="T18" fmla="*/ 43 w 170"/>
                <a:gd name="T19" fmla="*/ 142 h 149"/>
                <a:gd name="T20" fmla="*/ 43 w 170"/>
                <a:gd name="T21" fmla="*/ 142 h 149"/>
                <a:gd name="T22" fmla="*/ 61 w 170"/>
                <a:gd name="T23" fmla="*/ 142 h 149"/>
                <a:gd name="T24" fmla="*/ 61 w 170"/>
                <a:gd name="T25" fmla="*/ 142 h 149"/>
                <a:gd name="T26" fmla="*/ 85 w 170"/>
                <a:gd name="T27" fmla="*/ 146 h 149"/>
                <a:gd name="T28" fmla="*/ 110 w 170"/>
                <a:gd name="T29" fmla="*/ 142 h 149"/>
                <a:gd name="T30" fmla="*/ 110 w 170"/>
                <a:gd name="T31" fmla="*/ 142 h 149"/>
                <a:gd name="T32" fmla="*/ 127 w 170"/>
                <a:gd name="T33" fmla="*/ 142 h 149"/>
                <a:gd name="T34" fmla="*/ 160 w 170"/>
                <a:gd name="T35" fmla="*/ 136 h 149"/>
                <a:gd name="T36" fmla="*/ 158 w 170"/>
                <a:gd name="T37" fmla="*/ 115 h 149"/>
                <a:gd name="T38" fmla="*/ 158 w 170"/>
                <a:gd name="T39" fmla="*/ 115 h 149"/>
                <a:gd name="T40" fmla="*/ 162 w 170"/>
                <a:gd name="T41" fmla="*/ 101 h 149"/>
                <a:gd name="T42" fmla="*/ 165 w 170"/>
                <a:gd name="T43" fmla="*/ 95 h 149"/>
                <a:gd name="T44" fmla="*/ 91 w 170"/>
                <a:gd name="T45" fmla="*/ 113 h 149"/>
                <a:gd name="T46" fmla="*/ 79 w 170"/>
                <a:gd name="T47" fmla="*/ 113 h 149"/>
                <a:gd name="T48" fmla="*/ 79 w 170"/>
                <a:gd name="T49" fmla="*/ 102 h 149"/>
                <a:gd name="T50" fmla="*/ 58 w 170"/>
                <a:gd name="T51" fmla="*/ 96 h 149"/>
                <a:gd name="T52" fmla="*/ 62 w 170"/>
                <a:gd name="T53" fmla="*/ 83 h 149"/>
                <a:gd name="T54" fmla="*/ 81 w 170"/>
                <a:gd name="T55" fmla="*/ 88 h 149"/>
                <a:gd name="T56" fmla="*/ 92 w 170"/>
                <a:gd name="T57" fmla="*/ 83 h 149"/>
                <a:gd name="T58" fmla="*/ 80 w 170"/>
                <a:gd name="T59" fmla="*/ 75 h 149"/>
                <a:gd name="T60" fmla="*/ 59 w 170"/>
                <a:gd name="T61" fmla="*/ 55 h 149"/>
                <a:gd name="T62" fmla="*/ 80 w 170"/>
                <a:gd name="T63" fmla="*/ 37 h 149"/>
                <a:gd name="T64" fmla="*/ 80 w 170"/>
                <a:gd name="T65" fmla="*/ 25 h 149"/>
                <a:gd name="T66" fmla="*/ 92 w 170"/>
                <a:gd name="T67" fmla="*/ 25 h 149"/>
                <a:gd name="T68" fmla="*/ 92 w 170"/>
                <a:gd name="T69" fmla="*/ 37 h 149"/>
                <a:gd name="T70" fmla="*/ 109 w 170"/>
                <a:gd name="T71" fmla="*/ 41 h 149"/>
                <a:gd name="T72" fmla="*/ 105 w 170"/>
                <a:gd name="T73" fmla="*/ 54 h 149"/>
                <a:gd name="T74" fmla="*/ 89 w 170"/>
                <a:gd name="T75" fmla="*/ 50 h 149"/>
                <a:gd name="T76" fmla="*/ 80 w 170"/>
                <a:gd name="T77" fmla="*/ 54 h 149"/>
                <a:gd name="T78" fmla="*/ 92 w 170"/>
                <a:gd name="T79" fmla="*/ 62 h 149"/>
                <a:gd name="T80" fmla="*/ 112 w 170"/>
                <a:gd name="T81" fmla="*/ 82 h 149"/>
                <a:gd name="T82" fmla="*/ 91 w 170"/>
                <a:gd name="T83" fmla="*/ 101 h 149"/>
                <a:gd name="T84" fmla="*/ 91 w 170"/>
                <a:gd name="T85" fmla="*/ 11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0" h="149">
                  <a:moveTo>
                    <a:pt x="165" y="95"/>
                  </a:moveTo>
                  <a:cubicBezTo>
                    <a:pt x="165" y="95"/>
                    <a:pt x="165" y="95"/>
                    <a:pt x="165" y="95"/>
                  </a:cubicBezTo>
                  <a:cubicBezTo>
                    <a:pt x="168" y="86"/>
                    <a:pt x="170" y="76"/>
                    <a:pt x="170" y="66"/>
                  </a:cubicBezTo>
                  <a:cubicBezTo>
                    <a:pt x="170" y="39"/>
                    <a:pt x="155" y="14"/>
                    <a:pt x="132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5" y="14"/>
                    <a:pt x="0" y="39"/>
                    <a:pt x="0" y="66"/>
                  </a:cubicBezTo>
                  <a:cubicBezTo>
                    <a:pt x="0" y="79"/>
                    <a:pt x="3" y="91"/>
                    <a:pt x="9" y="101"/>
                  </a:cubicBezTo>
                  <a:cubicBezTo>
                    <a:pt x="11" y="106"/>
                    <a:pt x="13" y="112"/>
                    <a:pt x="12" y="114"/>
                  </a:cubicBezTo>
                  <a:cubicBezTo>
                    <a:pt x="8" y="121"/>
                    <a:pt x="7" y="129"/>
                    <a:pt x="10" y="136"/>
                  </a:cubicBezTo>
                  <a:cubicBezTo>
                    <a:pt x="16" y="146"/>
                    <a:pt x="30" y="148"/>
                    <a:pt x="43" y="142"/>
                  </a:cubicBezTo>
                  <a:cubicBezTo>
                    <a:pt x="43" y="142"/>
                    <a:pt x="43" y="142"/>
                    <a:pt x="43" y="142"/>
                  </a:cubicBezTo>
                  <a:cubicBezTo>
                    <a:pt x="43" y="142"/>
                    <a:pt x="50" y="139"/>
                    <a:pt x="61" y="142"/>
                  </a:cubicBezTo>
                  <a:cubicBezTo>
                    <a:pt x="61" y="142"/>
                    <a:pt x="61" y="142"/>
                    <a:pt x="61" y="142"/>
                  </a:cubicBezTo>
                  <a:cubicBezTo>
                    <a:pt x="69" y="144"/>
                    <a:pt x="77" y="146"/>
                    <a:pt x="85" y="146"/>
                  </a:cubicBezTo>
                  <a:cubicBezTo>
                    <a:pt x="94" y="146"/>
                    <a:pt x="102" y="144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9" y="140"/>
                    <a:pt x="125" y="141"/>
                    <a:pt x="127" y="142"/>
                  </a:cubicBezTo>
                  <a:cubicBezTo>
                    <a:pt x="140" y="149"/>
                    <a:pt x="154" y="146"/>
                    <a:pt x="160" y="136"/>
                  </a:cubicBezTo>
                  <a:cubicBezTo>
                    <a:pt x="163" y="130"/>
                    <a:pt x="163" y="122"/>
                    <a:pt x="158" y="115"/>
                  </a:cubicBezTo>
                  <a:cubicBezTo>
                    <a:pt x="158" y="115"/>
                    <a:pt x="158" y="115"/>
                    <a:pt x="158" y="115"/>
                  </a:cubicBezTo>
                  <a:cubicBezTo>
                    <a:pt x="157" y="113"/>
                    <a:pt x="160" y="106"/>
                    <a:pt x="162" y="101"/>
                  </a:cubicBezTo>
                  <a:cubicBezTo>
                    <a:pt x="163" y="99"/>
                    <a:pt x="165" y="95"/>
                    <a:pt x="165" y="95"/>
                  </a:cubicBezTo>
                  <a:close/>
                  <a:moveTo>
                    <a:pt x="91" y="113"/>
                  </a:moveTo>
                  <a:cubicBezTo>
                    <a:pt x="79" y="113"/>
                    <a:pt x="79" y="113"/>
                    <a:pt x="79" y="113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1" y="101"/>
                    <a:pt x="63" y="99"/>
                    <a:pt x="58" y="96"/>
                  </a:cubicBezTo>
                  <a:cubicBezTo>
                    <a:pt x="62" y="83"/>
                    <a:pt x="62" y="83"/>
                    <a:pt x="62" y="83"/>
                  </a:cubicBezTo>
                  <a:cubicBezTo>
                    <a:pt x="66" y="85"/>
                    <a:pt x="75" y="88"/>
                    <a:pt x="81" y="88"/>
                  </a:cubicBezTo>
                  <a:cubicBezTo>
                    <a:pt x="87" y="88"/>
                    <a:pt x="92" y="86"/>
                    <a:pt x="92" y="83"/>
                  </a:cubicBezTo>
                  <a:cubicBezTo>
                    <a:pt x="92" y="80"/>
                    <a:pt x="90" y="78"/>
                    <a:pt x="80" y="75"/>
                  </a:cubicBezTo>
                  <a:cubicBezTo>
                    <a:pt x="65" y="70"/>
                    <a:pt x="59" y="65"/>
                    <a:pt x="59" y="55"/>
                  </a:cubicBezTo>
                  <a:cubicBezTo>
                    <a:pt x="59" y="46"/>
                    <a:pt x="67" y="39"/>
                    <a:pt x="80" y="37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9" y="37"/>
                    <a:pt x="106" y="39"/>
                    <a:pt x="109" y="41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2" y="52"/>
                    <a:pt x="96" y="50"/>
                    <a:pt x="89" y="50"/>
                  </a:cubicBezTo>
                  <a:cubicBezTo>
                    <a:pt x="84" y="50"/>
                    <a:pt x="80" y="51"/>
                    <a:pt x="80" y="54"/>
                  </a:cubicBezTo>
                  <a:cubicBezTo>
                    <a:pt x="80" y="57"/>
                    <a:pt x="81" y="59"/>
                    <a:pt x="92" y="62"/>
                  </a:cubicBezTo>
                  <a:cubicBezTo>
                    <a:pt x="107" y="67"/>
                    <a:pt x="112" y="73"/>
                    <a:pt x="112" y="82"/>
                  </a:cubicBezTo>
                  <a:cubicBezTo>
                    <a:pt x="112" y="91"/>
                    <a:pt x="105" y="99"/>
                    <a:pt x="91" y="101"/>
                  </a:cubicBezTo>
                  <a:lnTo>
                    <a:pt x="91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0" name="出自【趣你的PPT】(微信:qunideppt)：最优质的PPT资源库"/>
          <p:cNvCxnSpPr/>
          <p:nvPr/>
        </p:nvCxnSpPr>
        <p:spPr>
          <a:xfrm flipV="1">
            <a:off x="7260270" y="2374146"/>
            <a:ext cx="620935" cy="620936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出自【趣你的PPT】(微信:qunideppt)：最优质的PPT资源库"/>
          <p:cNvCxnSpPr/>
          <p:nvPr/>
        </p:nvCxnSpPr>
        <p:spPr>
          <a:xfrm>
            <a:off x="7875806" y="2374146"/>
            <a:ext cx="717637" cy="0"/>
          </a:xfrm>
          <a:prstGeom prst="straightConnector1">
            <a:avLst/>
          </a:prstGeom>
          <a:ln w="2857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出自【趣你的PPT】(微信:qunideppt)：最优质的PPT资源库"/>
          <p:cNvCxnSpPr/>
          <p:nvPr/>
        </p:nvCxnSpPr>
        <p:spPr>
          <a:xfrm>
            <a:off x="7245043" y="5099522"/>
            <a:ext cx="286607" cy="286607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 rot="10800000" flipH="1">
            <a:off x="7512970" y="5385285"/>
            <a:ext cx="682535" cy="0"/>
          </a:xfrm>
          <a:prstGeom prst="straightConnector1">
            <a:avLst/>
          </a:prstGeom>
          <a:ln w="2857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出自【趣你的PPT】(微信:qunideppt)：最优质的PPT资源库"/>
          <p:cNvCxnSpPr/>
          <p:nvPr/>
        </p:nvCxnSpPr>
        <p:spPr>
          <a:xfrm flipH="1" flipV="1">
            <a:off x="4407431" y="2123348"/>
            <a:ext cx="419648" cy="419648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出自【趣你的PPT】(微信:qunideppt)：最优质的PPT资源库"/>
          <p:cNvCxnSpPr/>
          <p:nvPr/>
        </p:nvCxnSpPr>
        <p:spPr>
          <a:xfrm flipH="1">
            <a:off x="3859141" y="2133229"/>
            <a:ext cx="551052" cy="0"/>
          </a:xfrm>
          <a:prstGeom prst="straightConnector1">
            <a:avLst/>
          </a:prstGeom>
          <a:ln w="2857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出自【趣你的PPT】(微信:qunideppt)：最优质的PPT资源库"/>
          <p:cNvCxnSpPr/>
          <p:nvPr/>
        </p:nvCxnSpPr>
        <p:spPr>
          <a:xfrm flipH="1">
            <a:off x="4432850" y="4651721"/>
            <a:ext cx="370676" cy="370676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出自【趣你的PPT】(微信:qunideppt)：最优质的PPT资源库"/>
          <p:cNvCxnSpPr/>
          <p:nvPr/>
        </p:nvCxnSpPr>
        <p:spPr>
          <a:xfrm flipH="1">
            <a:off x="3569250" y="5018997"/>
            <a:ext cx="861470" cy="0"/>
          </a:xfrm>
          <a:prstGeom prst="straightConnector1">
            <a:avLst/>
          </a:prstGeom>
          <a:ln w="2857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26344" y="2114732"/>
            <a:ext cx="448225" cy="451192"/>
          </a:xfrm>
          <a:custGeom>
            <a:avLst/>
            <a:gdLst>
              <a:gd name="T0" fmla="*/ 76 w 151"/>
              <a:gd name="T1" fmla="*/ 0 h 152"/>
              <a:gd name="T2" fmla="*/ 9 w 151"/>
              <a:gd name="T3" fmla="*/ 142 h 152"/>
              <a:gd name="T4" fmla="*/ 0 w 151"/>
              <a:gd name="T5" fmla="*/ 152 h 152"/>
              <a:gd name="T6" fmla="*/ 151 w 151"/>
              <a:gd name="T7" fmla="*/ 38 h 152"/>
              <a:gd name="T8" fmla="*/ 57 w 151"/>
              <a:gd name="T9" fmla="*/ 142 h 152"/>
              <a:gd name="T10" fmla="*/ 28 w 151"/>
              <a:gd name="T11" fmla="*/ 123 h 152"/>
              <a:gd name="T12" fmla="*/ 57 w 151"/>
              <a:gd name="T13" fmla="*/ 142 h 152"/>
              <a:gd name="T14" fmla="*/ 19 w 151"/>
              <a:gd name="T15" fmla="*/ 104 h 152"/>
              <a:gd name="T16" fmla="*/ 66 w 151"/>
              <a:gd name="T17" fmla="*/ 95 h 152"/>
              <a:gd name="T18" fmla="*/ 66 w 151"/>
              <a:gd name="T19" fmla="*/ 85 h 152"/>
              <a:gd name="T20" fmla="*/ 19 w 151"/>
              <a:gd name="T21" fmla="*/ 76 h 152"/>
              <a:gd name="T22" fmla="*/ 66 w 151"/>
              <a:gd name="T23" fmla="*/ 85 h 152"/>
              <a:gd name="T24" fmla="*/ 19 w 151"/>
              <a:gd name="T25" fmla="*/ 66 h 152"/>
              <a:gd name="T26" fmla="*/ 66 w 151"/>
              <a:gd name="T27" fmla="*/ 57 h 152"/>
              <a:gd name="T28" fmla="*/ 66 w 151"/>
              <a:gd name="T29" fmla="*/ 47 h 152"/>
              <a:gd name="T30" fmla="*/ 19 w 151"/>
              <a:gd name="T31" fmla="*/ 38 h 152"/>
              <a:gd name="T32" fmla="*/ 66 w 151"/>
              <a:gd name="T33" fmla="*/ 47 h 152"/>
              <a:gd name="T34" fmla="*/ 19 w 151"/>
              <a:gd name="T35" fmla="*/ 29 h 152"/>
              <a:gd name="T36" fmla="*/ 66 w 151"/>
              <a:gd name="T37" fmla="*/ 19 h 152"/>
              <a:gd name="T38" fmla="*/ 113 w 151"/>
              <a:gd name="T39" fmla="*/ 133 h 152"/>
              <a:gd name="T40" fmla="*/ 95 w 151"/>
              <a:gd name="T41" fmla="*/ 114 h 152"/>
              <a:gd name="T42" fmla="*/ 113 w 151"/>
              <a:gd name="T43" fmla="*/ 133 h 152"/>
              <a:gd name="T44" fmla="*/ 95 w 151"/>
              <a:gd name="T45" fmla="*/ 104 h 152"/>
              <a:gd name="T46" fmla="*/ 113 w 151"/>
              <a:gd name="T47" fmla="*/ 85 h 152"/>
              <a:gd name="T48" fmla="*/ 113 w 151"/>
              <a:gd name="T49" fmla="*/ 76 h 152"/>
              <a:gd name="T50" fmla="*/ 95 w 151"/>
              <a:gd name="T51" fmla="*/ 57 h 152"/>
              <a:gd name="T52" fmla="*/ 113 w 151"/>
              <a:gd name="T53" fmla="*/ 76 h 152"/>
              <a:gd name="T54" fmla="*/ 123 w 151"/>
              <a:gd name="T55" fmla="*/ 133 h 152"/>
              <a:gd name="T56" fmla="*/ 142 w 151"/>
              <a:gd name="T57" fmla="*/ 114 h 152"/>
              <a:gd name="T58" fmla="*/ 142 w 151"/>
              <a:gd name="T59" fmla="*/ 104 h 152"/>
              <a:gd name="T60" fmla="*/ 123 w 151"/>
              <a:gd name="T61" fmla="*/ 85 h 152"/>
              <a:gd name="T62" fmla="*/ 142 w 151"/>
              <a:gd name="T63" fmla="*/ 104 h 152"/>
              <a:gd name="T64" fmla="*/ 123 w 151"/>
              <a:gd name="T65" fmla="*/ 76 h 152"/>
              <a:gd name="T66" fmla="*/ 142 w 151"/>
              <a:gd name="T67" fmla="*/ 57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1" h="152">
                <a:moveTo>
                  <a:pt x="76" y="38"/>
                </a:moveTo>
                <a:lnTo>
                  <a:pt x="76" y="0"/>
                </a:lnTo>
                <a:lnTo>
                  <a:pt x="9" y="0"/>
                </a:lnTo>
                <a:lnTo>
                  <a:pt x="9" y="142"/>
                </a:lnTo>
                <a:lnTo>
                  <a:pt x="0" y="142"/>
                </a:lnTo>
                <a:lnTo>
                  <a:pt x="0" y="152"/>
                </a:lnTo>
                <a:lnTo>
                  <a:pt x="151" y="152"/>
                </a:lnTo>
                <a:lnTo>
                  <a:pt x="151" y="38"/>
                </a:lnTo>
                <a:lnTo>
                  <a:pt x="76" y="38"/>
                </a:lnTo>
                <a:close/>
                <a:moveTo>
                  <a:pt x="57" y="142"/>
                </a:moveTo>
                <a:lnTo>
                  <a:pt x="28" y="142"/>
                </a:lnTo>
                <a:lnTo>
                  <a:pt x="28" y="123"/>
                </a:lnTo>
                <a:lnTo>
                  <a:pt x="57" y="123"/>
                </a:lnTo>
                <a:lnTo>
                  <a:pt x="57" y="142"/>
                </a:lnTo>
                <a:close/>
                <a:moveTo>
                  <a:pt x="66" y="104"/>
                </a:moveTo>
                <a:lnTo>
                  <a:pt x="19" y="104"/>
                </a:lnTo>
                <a:lnTo>
                  <a:pt x="19" y="95"/>
                </a:lnTo>
                <a:lnTo>
                  <a:pt x="66" y="95"/>
                </a:lnTo>
                <a:lnTo>
                  <a:pt x="66" y="104"/>
                </a:lnTo>
                <a:close/>
                <a:moveTo>
                  <a:pt x="66" y="85"/>
                </a:moveTo>
                <a:lnTo>
                  <a:pt x="19" y="85"/>
                </a:lnTo>
                <a:lnTo>
                  <a:pt x="19" y="76"/>
                </a:lnTo>
                <a:lnTo>
                  <a:pt x="66" y="76"/>
                </a:lnTo>
                <a:lnTo>
                  <a:pt x="66" y="85"/>
                </a:lnTo>
                <a:close/>
                <a:moveTo>
                  <a:pt x="66" y="66"/>
                </a:moveTo>
                <a:lnTo>
                  <a:pt x="19" y="66"/>
                </a:lnTo>
                <a:lnTo>
                  <a:pt x="19" y="57"/>
                </a:lnTo>
                <a:lnTo>
                  <a:pt x="66" y="57"/>
                </a:lnTo>
                <a:lnTo>
                  <a:pt x="66" y="66"/>
                </a:lnTo>
                <a:close/>
                <a:moveTo>
                  <a:pt x="66" y="47"/>
                </a:moveTo>
                <a:lnTo>
                  <a:pt x="19" y="47"/>
                </a:lnTo>
                <a:lnTo>
                  <a:pt x="19" y="38"/>
                </a:lnTo>
                <a:lnTo>
                  <a:pt x="66" y="38"/>
                </a:lnTo>
                <a:lnTo>
                  <a:pt x="66" y="47"/>
                </a:lnTo>
                <a:close/>
                <a:moveTo>
                  <a:pt x="66" y="29"/>
                </a:moveTo>
                <a:lnTo>
                  <a:pt x="19" y="29"/>
                </a:lnTo>
                <a:lnTo>
                  <a:pt x="19" y="19"/>
                </a:lnTo>
                <a:lnTo>
                  <a:pt x="66" y="19"/>
                </a:lnTo>
                <a:lnTo>
                  <a:pt x="66" y="29"/>
                </a:lnTo>
                <a:close/>
                <a:moveTo>
                  <a:pt x="113" y="133"/>
                </a:moveTo>
                <a:lnTo>
                  <a:pt x="95" y="133"/>
                </a:lnTo>
                <a:lnTo>
                  <a:pt x="95" y="114"/>
                </a:lnTo>
                <a:lnTo>
                  <a:pt x="113" y="114"/>
                </a:lnTo>
                <a:lnTo>
                  <a:pt x="113" y="133"/>
                </a:lnTo>
                <a:close/>
                <a:moveTo>
                  <a:pt x="113" y="104"/>
                </a:moveTo>
                <a:lnTo>
                  <a:pt x="95" y="104"/>
                </a:lnTo>
                <a:lnTo>
                  <a:pt x="95" y="85"/>
                </a:lnTo>
                <a:lnTo>
                  <a:pt x="113" y="85"/>
                </a:lnTo>
                <a:lnTo>
                  <a:pt x="113" y="104"/>
                </a:lnTo>
                <a:close/>
                <a:moveTo>
                  <a:pt x="113" y="76"/>
                </a:moveTo>
                <a:lnTo>
                  <a:pt x="95" y="76"/>
                </a:lnTo>
                <a:lnTo>
                  <a:pt x="95" y="57"/>
                </a:lnTo>
                <a:lnTo>
                  <a:pt x="113" y="57"/>
                </a:lnTo>
                <a:lnTo>
                  <a:pt x="113" y="76"/>
                </a:lnTo>
                <a:close/>
                <a:moveTo>
                  <a:pt x="142" y="133"/>
                </a:moveTo>
                <a:lnTo>
                  <a:pt x="123" y="133"/>
                </a:lnTo>
                <a:lnTo>
                  <a:pt x="123" y="114"/>
                </a:lnTo>
                <a:lnTo>
                  <a:pt x="142" y="114"/>
                </a:lnTo>
                <a:lnTo>
                  <a:pt x="142" y="133"/>
                </a:lnTo>
                <a:close/>
                <a:moveTo>
                  <a:pt x="142" y="104"/>
                </a:moveTo>
                <a:lnTo>
                  <a:pt x="123" y="104"/>
                </a:lnTo>
                <a:lnTo>
                  <a:pt x="123" y="85"/>
                </a:lnTo>
                <a:lnTo>
                  <a:pt x="142" y="85"/>
                </a:lnTo>
                <a:lnTo>
                  <a:pt x="142" y="104"/>
                </a:lnTo>
                <a:close/>
                <a:moveTo>
                  <a:pt x="142" y="76"/>
                </a:moveTo>
                <a:lnTo>
                  <a:pt x="123" y="76"/>
                </a:lnTo>
                <a:lnTo>
                  <a:pt x="123" y="57"/>
                </a:lnTo>
                <a:lnTo>
                  <a:pt x="142" y="57"/>
                </a:lnTo>
                <a:lnTo>
                  <a:pt x="142" y="7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9" name="Group 60出自【趣你的PPT】(微信:qunideppt)：最优质的PPT资源库"/>
          <p:cNvGrpSpPr/>
          <p:nvPr/>
        </p:nvGrpSpPr>
        <p:grpSpPr>
          <a:xfrm>
            <a:off x="3072770" y="2041608"/>
            <a:ext cx="629510" cy="278310"/>
            <a:chOff x="2865438" y="5287963"/>
            <a:chExt cx="754062" cy="333375"/>
          </a:xfrm>
          <a:solidFill>
            <a:schemeClr val="accent4"/>
          </a:solidFill>
        </p:grpSpPr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73413" y="5508626"/>
              <a:ext cx="92075" cy="93663"/>
            </a:xfrm>
            <a:custGeom>
              <a:avLst/>
              <a:gdLst>
                <a:gd name="T0" fmla="*/ 23 w 24"/>
                <a:gd name="T1" fmla="*/ 7 h 24"/>
                <a:gd name="T2" fmla="*/ 24 w 24"/>
                <a:gd name="T3" fmla="*/ 3 h 24"/>
                <a:gd name="T4" fmla="*/ 22 w 24"/>
                <a:gd name="T5" fmla="*/ 1 h 24"/>
                <a:gd name="T6" fmla="*/ 20 w 24"/>
                <a:gd name="T7" fmla="*/ 0 h 24"/>
                <a:gd name="T8" fmla="*/ 16 w 24"/>
                <a:gd name="T9" fmla="*/ 2 h 24"/>
                <a:gd name="T10" fmla="*/ 0 w 24"/>
                <a:gd name="T11" fmla="*/ 22 h 24"/>
                <a:gd name="T12" fmla="*/ 8 w 24"/>
                <a:gd name="T13" fmla="*/ 24 h 24"/>
                <a:gd name="T14" fmla="*/ 8 w 24"/>
                <a:gd name="T15" fmla="*/ 24 h 24"/>
                <a:gd name="T16" fmla="*/ 21 w 24"/>
                <a:gd name="T17" fmla="*/ 9 h 24"/>
                <a:gd name="T18" fmla="*/ 23 w 24"/>
                <a:gd name="T19" fmla="*/ 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23" y="7"/>
                  </a:moveTo>
                  <a:cubicBezTo>
                    <a:pt x="23" y="6"/>
                    <a:pt x="24" y="5"/>
                    <a:pt x="24" y="3"/>
                  </a:cubicBezTo>
                  <a:cubicBezTo>
                    <a:pt x="23" y="2"/>
                    <a:pt x="23" y="2"/>
                    <a:pt x="22" y="1"/>
                  </a:cubicBezTo>
                  <a:cubicBezTo>
                    <a:pt x="22" y="0"/>
                    <a:pt x="21" y="0"/>
                    <a:pt x="20" y="0"/>
                  </a:cubicBezTo>
                  <a:cubicBezTo>
                    <a:pt x="18" y="0"/>
                    <a:pt x="17" y="1"/>
                    <a:pt x="16" y="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23"/>
                    <a:pt x="5" y="23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8"/>
                    <a:pt x="22" y="7"/>
                    <a:pt x="2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27375" y="5505451"/>
              <a:ext cx="80962" cy="80963"/>
            </a:xfrm>
            <a:custGeom>
              <a:avLst/>
              <a:gdLst>
                <a:gd name="T0" fmla="*/ 21 w 21"/>
                <a:gd name="T1" fmla="*/ 4 h 21"/>
                <a:gd name="T2" fmla="*/ 19 w 21"/>
                <a:gd name="T3" fmla="*/ 1 h 21"/>
                <a:gd name="T4" fmla="*/ 17 w 21"/>
                <a:gd name="T5" fmla="*/ 0 h 21"/>
                <a:gd name="T6" fmla="*/ 13 w 21"/>
                <a:gd name="T7" fmla="*/ 2 h 21"/>
                <a:gd name="T8" fmla="*/ 0 w 21"/>
                <a:gd name="T9" fmla="*/ 18 h 21"/>
                <a:gd name="T10" fmla="*/ 8 w 21"/>
                <a:gd name="T11" fmla="*/ 21 h 21"/>
                <a:gd name="T12" fmla="*/ 20 w 21"/>
                <a:gd name="T13" fmla="*/ 7 h 21"/>
                <a:gd name="T14" fmla="*/ 21 w 21"/>
                <a:gd name="T15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1">
                  <a:moveTo>
                    <a:pt x="21" y="4"/>
                  </a:moveTo>
                  <a:cubicBezTo>
                    <a:pt x="21" y="2"/>
                    <a:pt x="20" y="1"/>
                    <a:pt x="19" y="1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0"/>
                    <a:pt x="14" y="1"/>
                    <a:pt x="13" y="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3" y="19"/>
                    <a:pt x="5" y="20"/>
                    <a:pt x="8" y="21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5"/>
                    <a:pt x="2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19450" y="5548313"/>
              <a:ext cx="73025" cy="69850"/>
            </a:xfrm>
            <a:custGeom>
              <a:avLst/>
              <a:gdLst>
                <a:gd name="T0" fmla="*/ 14 w 19"/>
                <a:gd name="T1" fmla="*/ 0 h 18"/>
                <a:gd name="T2" fmla="*/ 13 w 19"/>
                <a:gd name="T3" fmla="*/ 0 h 18"/>
                <a:gd name="T4" fmla="*/ 0 w 19"/>
                <a:gd name="T5" fmla="*/ 16 h 18"/>
                <a:gd name="T6" fmla="*/ 9 w 19"/>
                <a:gd name="T7" fmla="*/ 18 h 18"/>
                <a:gd name="T8" fmla="*/ 17 w 19"/>
                <a:gd name="T9" fmla="*/ 8 h 18"/>
                <a:gd name="T10" fmla="*/ 17 w 19"/>
                <a:gd name="T11" fmla="*/ 7 h 18"/>
                <a:gd name="T12" fmla="*/ 18 w 19"/>
                <a:gd name="T13" fmla="*/ 6 h 18"/>
                <a:gd name="T14" fmla="*/ 17 w 19"/>
                <a:gd name="T15" fmla="*/ 1 h 18"/>
                <a:gd name="T16" fmla="*/ 14 w 19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8">
                  <a:moveTo>
                    <a:pt x="14" y="0"/>
                  </a:moveTo>
                  <a:cubicBezTo>
                    <a:pt x="14" y="0"/>
                    <a:pt x="13" y="0"/>
                    <a:pt x="13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3" y="16"/>
                    <a:pt x="6" y="17"/>
                    <a:pt x="9" y="1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5"/>
                    <a:pt x="19" y="2"/>
                    <a:pt x="17" y="1"/>
                  </a:cubicBezTo>
                  <a:cubicBezTo>
                    <a:pt x="16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94038" y="5529263"/>
              <a:ext cx="41275" cy="38100"/>
            </a:xfrm>
            <a:custGeom>
              <a:avLst/>
              <a:gdLst>
                <a:gd name="T0" fmla="*/ 9 w 11"/>
                <a:gd name="T1" fmla="*/ 1 h 10"/>
                <a:gd name="T2" fmla="*/ 6 w 11"/>
                <a:gd name="T3" fmla="*/ 0 h 10"/>
                <a:gd name="T4" fmla="*/ 6 w 11"/>
                <a:gd name="T5" fmla="*/ 0 h 10"/>
                <a:gd name="T6" fmla="*/ 0 w 11"/>
                <a:gd name="T7" fmla="*/ 7 h 10"/>
                <a:gd name="T8" fmla="*/ 5 w 11"/>
                <a:gd name="T9" fmla="*/ 10 h 10"/>
                <a:gd name="T10" fmla="*/ 10 w 11"/>
                <a:gd name="T11" fmla="*/ 4 h 10"/>
                <a:gd name="T12" fmla="*/ 9 w 11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9" y="1"/>
                  </a:moveTo>
                  <a:cubicBezTo>
                    <a:pt x="8" y="0"/>
                    <a:pt x="7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8"/>
                    <a:pt x="3" y="9"/>
                    <a:pt x="5" y="1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1" y="4"/>
                    <a:pt x="10" y="2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8663" y="5602288"/>
              <a:ext cx="15875" cy="19050"/>
            </a:xfrm>
            <a:custGeom>
              <a:avLst/>
              <a:gdLst>
                <a:gd name="T0" fmla="*/ 0 w 4"/>
                <a:gd name="T1" fmla="*/ 5 h 5"/>
                <a:gd name="T2" fmla="*/ 0 w 4"/>
                <a:gd name="T3" fmla="*/ 5 h 5"/>
                <a:gd name="T4" fmla="*/ 4 w 4"/>
                <a:gd name="T5" fmla="*/ 4 h 5"/>
                <a:gd name="T6" fmla="*/ 4 w 4"/>
                <a:gd name="T7" fmla="*/ 0 h 5"/>
                <a:gd name="T8" fmla="*/ 0 w 4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2" y="5"/>
                    <a:pt x="4" y="4"/>
                    <a:pt x="4" y="4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/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70238" y="5294313"/>
              <a:ext cx="449262" cy="254000"/>
            </a:xfrm>
            <a:custGeom>
              <a:avLst/>
              <a:gdLst>
                <a:gd name="T0" fmla="*/ 117 w 118"/>
                <a:gd name="T1" fmla="*/ 9 h 65"/>
                <a:gd name="T2" fmla="*/ 101 w 118"/>
                <a:gd name="T3" fmla="*/ 0 h 65"/>
                <a:gd name="T4" fmla="*/ 85 w 118"/>
                <a:gd name="T5" fmla="*/ 10 h 65"/>
                <a:gd name="T6" fmla="*/ 85 w 118"/>
                <a:gd name="T7" fmla="*/ 13 h 65"/>
                <a:gd name="T8" fmla="*/ 63 w 118"/>
                <a:gd name="T9" fmla="*/ 21 h 65"/>
                <a:gd name="T10" fmla="*/ 62 w 118"/>
                <a:gd name="T11" fmla="*/ 20 h 65"/>
                <a:gd name="T12" fmla="*/ 36 w 118"/>
                <a:gd name="T13" fmla="*/ 7 h 65"/>
                <a:gd name="T14" fmla="*/ 36 w 118"/>
                <a:gd name="T15" fmla="*/ 7 h 65"/>
                <a:gd name="T16" fmla="*/ 30 w 118"/>
                <a:gd name="T17" fmla="*/ 5 h 65"/>
                <a:gd name="T18" fmla="*/ 25 w 118"/>
                <a:gd name="T19" fmla="*/ 7 h 65"/>
                <a:gd name="T20" fmla="*/ 25 w 118"/>
                <a:gd name="T21" fmla="*/ 7 h 65"/>
                <a:gd name="T22" fmla="*/ 7 w 118"/>
                <a:gd name="T23" fmla="*/ 17 h 65"/>
                <a:gd name="T24" fmla="*/ 3 w 118"/>
                <a:gd name="T25" fmla="*/ 29 h 65"/>
                <a:gd name="T26" fmla="*/ 2 w 118"/>
                <a:gd name="T27" fmla="*/ 39 h 65"/>
                <a:gd name="T28" fmla="*/ 3 w 118"/>
                <a:gd name="T29" fmla="*/ 40 h 65"/>
                <a:gd name="T30" fmla="*/ 8 w 118"/>
                <a:gd name="T31" fmla="*/ 38 h 65"/>
                <a:gd name="T32" fmla="*/ 21 w 118"/>
                <a:gd name="T33" fmla="*/ 20 h 65"/>
                <a:gd name="T34" fmla="*/ 22 w 118"/>
                <a:gd name="T35" fmla="*/ 18 h 65"/>
                <a:gd name="T36" fmla="*/ 24 w 118"/>
                <a:gd name="T37" fmla="*/ 19 h 65"/>
                <a:gd name="T38" fmla="*/ 28 w 118"/>
                <a:gd name="T39" fmla="*/ 21 h 65"/>
                <a:gd name="T40" fmla="*/ 34 w 118"/>
                <a:gd name="T41" fmla="*/ 24 h 65"/>
                <a:gd name="T42" fmla="*/ 34 w 118"/>
                <a:gd name="T43" fmla="*/ 24 h 65"/>
                <a:gd name="T44" fmla="*/ 46 w 118"/>
                <a:gd name="T45" fmla="*/ 34 h 65"/>
                <a:gd name="T46" fmla="*/ 58 w 118"/>
                <a:gd name="T47" fmla="*/ 46 h 65"/>
                <a:gd name="T48" fmla="*/ 58 w 118"/>
                <a:gd name="T49" fmla="*/ 46 h 65"/>
                <a:gd name="T50" fmla="*/ 58 w 118"/>
                <a:gd name="T51" fmla="*/ 46 h 65"/>
                <a:gd name="T52" fmla="*/ 59 w 118"/>
                <a:gd name="T53" fmla="*/ 65 h 65"/>
                <a:gd name="T54" fmla="*/ 86 w 118"/>
                <a:gd name="T55" fmla="*/ 52 h 65"/>
                <a:gd name="T56" fmla="*/ 102 w 118"/>
                <a:gd name="T57" fmla="*/ 58 h 65"/>
                <a:gd name="T58" fmla="*/ 118 w 118"/>
                <a:gd name="T59" fmla="*/ 49 h 65"/>
                <a:gd name="T60" fmla="*/ 117 w 118"/>
                <a:gd name="T61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8" h="65">
                  <a:moveTo>
                    <a:pt x="117" y="9"/>
                  </a:moveTo>
                  <a:cubicBezTo>
                    <a:pt x="117" y="4"/>
                    <a:pt x="110" y="0"/>
                    <a:pt x="101" y="0"/>
                  </a:cubicBezTo>
                  <a:cubicBezTo>
                    <a:pt x="92" y="0"/>
                    <a:pt x="85" y="5"/>
                    <a:pt x="85" y="10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63" y="21"/>
                    <a:pt x="63" y="21"/>
                    <a:pt x="63" y="21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0" y="18"/>
                    <a:pt x="45" y="11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4" y="6"/>
                    <a:pt x="32" y="5"/>
                    <a:pt x="30" y="5"/>
                  </a:cubicBezTo>
                  <a:cubicBezTo>
                    <a:pt x="27" y="5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0" y="37"/>
                    <a:pt x="1" y="39"/>
                    <a:pt x="2" y="39"/>
                  </a:cubicBezTo>
                  <a:cubicBezTo>
                    <a:pt x="2" y="39"/>
                    <a:pt x="2" y="40"/>
                    <a:pt x="3" y="40"/>
                  </a:cubicBezTo>
                  <a:cubicBezTo>
                    <a:pt x="5" y="40"/>
                    <a:pt x="7" y="39"/>
                    <a:pt x="8" y="38"/>
                  </a:cubicBezTo>
                  <a:cubicBezTo>
                    <a:pt x="16" y="33"/>
                    <a:pt x="21" y="20"/>
                    <a:pt x="21" y="20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20"/>
                    <a:pt x="26" y="20"/>
                    <a:pt x="28" y="21"/>
                  </a:cubicBezTo>
                  <a:cubicBezTo>
                    <a:pt x="30" y="22"/>
                    <a:pt x="33" y="23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8" y="28"/>
                    <a:pt x="42" y="31"/>
                    <a:pt x="46" y="34"/>
                  </a:cubicBezTo>
                  <a:cubicBezTo>
                    <a:pt x="51" y="38"/>
                    <a:pt x="56" y="41"/>
                    <a:pt x="58" y="46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9" y="54"/>
                    <a:pt x="59" y="61"/>
                    <a:pt x="59" y="65"/>
                  </a:cubicBezTo>
                  <a:cubicBezTo>
                    <a:pt x="86" y="52"/>
                    <a:pt x="86" y="52"/>
                    <a:pt x="86" y="52"/>
                  </a:cubicBezTo>
                  <a:cubicBezTo>
                    <a:pt x="88" y="56"/>
                    <a:pt x="94" y="58"/>
                    <a:pt x="102" y="58"/>
                  </a:cubicBezTo>
                  <a:cubicBezTo>
                    <a:pt x="111" y="58"/>
                    <a:pt x="118" y="54"/>
                    <a:pt x="118" y="49"/>
                  </a:cubicBezTo>
                  <a:lnTo>
                    <a:pt x="117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65438" y="5287963"/>
              <a:ext cx="517525" cy="327025"/>
            </a:xfrm>
            <a:custGeom>
              <a:avLst/>
              <a:gdLst>
                <a:gd name="T0" fmla="*/ 123 w 136"/>
                <a:gd name="T1" fmla="*/ 38 h 84"/>
                <a:gd name="T2" fmla="*/ 112 w 136"/>
                <a:gd name="T3" fmla="*/ 29 h 84"/>
                <a:gd name="T4" fmla="*/ 107 w 136"/>
                <a:gd name="T5" fmla="*/ 26 h 84"/>
                <a:gd name="T6" fmla="*/ 104 w 136"/>
                <a:gd name="T7" fmla="*/ 25 h 84"/>
                <a:gd name="T8" fmla="*/ 90 w 136"/>
                <a:gd name="T9" fmla="*/ 43 h 84"/>
                <a:gd name="T10" fmla="*/ 90 w 136"/>
                <a:gd name="T11" fmla="*/ 43 h 84"/>
                <a:gd name="T12" fmla="*/ 83 w 136"/>
                <a:gd name="T13" fmla="*/ 45 h 84"/>
                <a:gd name="T14" fmla="*/ 79 w 136"/>
                <a:gd name="T15" fmla="*/ 43 h 84"/>
                <a:gd name="T16" fmla="*/ 80 w 136"/>
                <a:gd name="T17" fmla="*/ 30 h 84"/>
                <a:gd name="T18" fmla="*/ 84 w 136"/>
                <a:gd name="T19" fmla="*/ 17 h 84"/>
                <a:gd name="T20" fmla="*/ 95 w 136"/>
                <a:gd name="T21" fmla="*/ 10 h 84"/>
                <a:gd name="T22" fmla="*/ 87 w 136"/>
                <a:gd name="T23" fmla="*/ 8 h 84"/>
                <a:gd name="T24" fmla="*/ 57 w 136"/>
                <a:gd name="T25" fmla="*/ 19 h 84"/>
                <a:gd name="T26" fmla="*/ 57 w 136"/>
                <a:gd name="T27" fmla="*/ 20 h 84"/>
                <a:gd name="T28" fmla="*/ 32 w 136"/>
                <a:gd name="T29" fmla="*/ 9 h 84"/>
                <a:gd name="T30" fmla="*/ 16 w 136"/>
                <a:gd name="T31" fmla="*/ 0 h 84"/>
                <a:gd name="T32" fmla="*/ 0 w 136"/>
                <a:gd name="T33" fmla="*/ 10 h 84"/>
                <a:gd name="T34" fmla="*/ 0 w 136"/>
                <a:gd name="T35" fmla="*/ 49 h 84"/>
                <a:gd name="T36" fmla="*/ 17 w 136"/>
                <a:gd name="T37" fmla="*/ 58 h 84"/>
                <a:gd name="T38" fmla="*/ 33 w 136"/>
                <a:gd name="T39" fmla="*/ 51 h 84"/>
                <a:gd name="T40" fmla="*/ 57 w 136"/>
                <a:gd name="T41" fmla="*/ 62 h 84"/>
                <a:gd name="T42" fmla="*/ 57 w 136"/>
                <a:gd name="T43" fmla="*/ 63 h 84"/>
                <a:gd name="T44" fmla="*/ 58 w 136"/>
                <a:gd name="T45" fmla="*/ 66 h 84"/>
                <a:gd name="T46" fmla="*/ 63 w 136"/>
                <a:gd name="T47" fmla="*/ 60 h 84"/>
                <a:gd name="T48" fmla="*/ 66 w 136"/>
                <a:gd name="T49" fmla="*/ 58 h 84"/>
                <a:gd name="T50" fmla="*/ 71 w 136"/>
                <a:gd name="T51" fmla="*/ 60 h 84"/>
                <a:gd name="T52" fmla="*/ 73 w 136"/>
                <a:gd name="T53" fmla="*/ 62 h 84"/>
                <a:gd name="T54" fmla="*/ 79 w 136"/>
                <a:gd name="T55" fmla="*/ 55 h 84"/>
                <a:gd name="T56" fmla="*/ 86 w 136"/>
                <a:gd name="T57" fmla="*/ 52 h 84"/>
                <a:gd name="T58" fmla="*/ 91 w 136"/>
                <a:gd name="T59" fmla="*/ 54 h 84"/>
                <a:gd name="T60" fmla="*/ 93 w 136"/>
                <a:gd name="T61" fmla="*/ 57 h 84"/>
                <a:gd name="T62" fmla="*/ 94 w 136"/>
                <a:gd name="T63" fmla="*/ 57 h 84"/>
                <a:gd name="T64" fmla="*/ 101 w 136"/>
                <a:gd name="T65" fmla="*/ 53 h 84"/>
                <a:gd name="T66" fmla="*/ 106 w 136"/>
                <a:gd name="T67" fmla="*/ 55 h 84"/>
                <a:gd name="T68" fmla="*/ 108 w 136"/>
                <a:gd name="T69" fmla="*/ 60 h 84"/>
                <a:gd name="T70" fmla="*/ 108 w 136"/>
                <a:gd name="T71" fmla="*/ 63 h 84"/>
                <a:gd name="T72" fmla="*/ 113 w 136"/>
                <a:gd name="T73" fmla="*/ 65 h 84"/>
                <a:gd name="T74" fmla="*/ 114 w 136"/>
                <a:gd name="T75" fmla="*/ 76 h 84"/>
                <a:gd name="T76" fmla="*/ 113 w 136"/>
                <a:gd name="T77" fmla="*/ 78 h 84"/>
                <a:gd name="T78" fmla="*/ 113 w 136"/>
                <a:gd name="T79" fmla="*/ 84 h 84"/>
                <a:gd name="T80" fmla="*/ 114 w 136"/>
                <a:gd name="T81" fmla="*/ 84 h 84"/>
                <a:gd name="T82" fmla="*/ 119 w 136"/>
                <a:gd name="T83" fmla="*/ 80 h 84"/>
                <a:gd name="T84" fmla="*/ 119 w 136"/>
                <a:gd name="T85" fmla="*/ 64 h 84"/>
                <a:gd name="T86" fmla="*/ 118 w 136"/>
                <a:gd name="T87" fmla="*/ 62 h 84"/>
                <a:gd name="T88" fmla="*/ 106 w 136"/>
                <a:gd name="T89" fmla="*/ 50 h 84"/>
                <a:gd name="T90" fmla="*/ 108 w 136"/>
                <a:gd name="T91" fmla="*/ 48 h 84"/>
                <a:gd name="T92" fmla="*/ 121 w 136"/>
                <a:gd name="T93" fmla="*/ 61 h 84"/>
                <a:gd name="T94" fmla="*/ 122 w 136"/>
                <a:gd name="T95" fmla="*/ 63 h 84"/>
                <a:gd name="T96" fmla="*/ 122 w 136"/>
                <a:gd name="T97" fmla="*/ 79 h 84"/>
                <a:gd name="T98" fmla="*/ 123 w 136"/>
                <a:gd name="T99" fmla="*/ 79 h 84"/>
                <a:gd name="T100" fmla="*/ 128 w 136"/>
                <a:gd name="T101" fmla="*/ 76 h 84"/>
                <a:gd name="T102" fmla="*/ 128 w 136"/>
                <a:gd name="T103" fmla="*/ 66 h 84"/>
                <a:gd name="T104" fmla="*/ 127 w 136"/>
                <a:gd name="T105" fmla="*/ 53 h 84"/>
                <a:gd name="T106" fmla="*/ 111 w 136"/>
                <a:gd name="T107" fmla="*/ 38 h 84"/>
                <a:gd name="T108" fmla="*/ 113 w 136"/>
                <a:gd name="T109" fmla="*/ 36 h 84"/>
                <a:gd name="T110" fmla="*/ 129 w 136"/>
                <a:gd name="T111" fmla="*/ 52 h 84"/>
                <a:gd name="T112" fmla="*/ 131 w 136"/>
                <a:gd name="T113" fmla="*/ 66 h 84"/>
                <a:gd name="T114" fmla="*/ 131 w 136"/>
                <a:gd name="T115" fmla="*/ 75 h 84"/>
                <a:gd name="T116" fmla="*/ 131 w 136"/>
                <a:gd name="T117" fmla="*/ 75 h 84"/>
                <a:gd name="T118" fmla="*/ 135 w 136"/>
                <a:gd name="T119" fmla="*/ 74 h 84"/>
                <a:gd name="T120" fmla="*/ 135 w 136"/>
                <a:gd name="T121" fmla="*/ 73 h 84"/>
                <a:gd name="T122" fmla="*/ 134 w 136"/>
                <a:gd name="T123" fmla="*/ 49 h 84"/>
                <a:gd name="T124" fmla="*/ 123 w 136"/>
                <a:gd name="T125" fmla="*/ 3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6" h="84">
                  <a:moveTo>
                    <a:pt x="123" y="38"/>
                  </a:moveTo>
                  <a:cubicBezTo>
                    <a:pt x="120" y="35"/>
                    <a:pt x="115" y="32"/>
                    <a:pt x="112" y="29"/>
                  </a:cubicBezTo>
                  <a:cubicBezTo>
                    <a:pt x="111" y="28"/>
                    <a:pt x="109" y="27"/>
                    <a:pt x="107" y="26"/>
                  </a:cubicBezTo>
                  <a:cubicBezTo>
                    <a:pt x="106" y="26"/>
                    <a:pt x="105" y="26"/>
                    <a:pt x="104" y="25"/>
                  </a:cubicBezTo>
                  <a:cubicBezTo>
                    <a:pt x="102" y="29"/>
                    <a:pt x="97" y="39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9" y="43"/>
                    <a:pt x="86" y="45"/>
                    <a:pt x="83" y="45"/>
                  </a:cubicBezTo>
                  <a:cubicBezTo>
                    <a:pt x="81" y="45"/>
                    <a:pt x="79" y="44"/>
                    <a:pt x="79" y="43"/>
                  </a:cubicBezTo>
                  <a:cubicBezTo>
                    <a:pt x="77" y="41"/>
                    <a:pt x="77" y="37"/>
                    <a:pt x="80" y="30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3" y="9"/>
                    <a:pt x="90" y="8"/>
                    <a:pt x="87" y="8"/>
                  </a:cubicBezTo>
                  <a:cubicBezTo>
                    <a:pt x="74" y="9"/>
                    <a:pt x="57" y="19"/>
                    <a:pt x="57" y="19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4"/>
                    <a:pt x="25" y="0"/>
                    <a:pt x="16" y="0"/>
                  </a:cubicBezTo>
                  <a:cubicBezTo>
                    <a:pt x="7" y="1"/>
                    <a:pt x="0" y="5"/>
                    <a:pt x="0" y="1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5"/>
                    <a:pt x="8" y="59"/>
                    <a:pt x="17" y="58"/>
                  </a:cubicBezTo>
                  <a:cubicBezTo>
                    <a:pt x="25" y="58"/>
                    <a:pt x="31" y="55"/>
                    <a:pt x="33" y="51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7" y="64"/>
                    <a:pt x="57" y="65"/>
                    <a:pt x="58" y="66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3" y="59"/>
                    <a:pt x="65" y="58"/>
                    <a:pt x="66" y="58"/>
                  </a:cubicBezTo>
                  <a:cubicBezTo>
                    <a:pt x="68" y="58"/>
                    <a:pt x="70" y="59"/>
                    <a:pt x="71" y="60"/>
                  </a:cubicBezTo>
                  <a:cubicBezTo>
                    <a:pt x="72" y="61"/>
                    <a:pt x="73" y="62"/>
                    <a:pt x="73" y="62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81" y="53"/>
                    <a:pt x="83" y="52"/>
                    <a:pt x="86" y="52"/>
                  </a:cubicBezTo>
                  <a:cubicBezTo>
                    <a:pt x="88" y="52"/>
                    <a:pt x="90" y="53"/>
                    <a:pt x="91" y="54"/>
                  </a:cubicBezTo>
                  <a:cubicBezTo>
                    <a:pt x="92" y="55"/>
                    <a:pt x="93" y="56"/>
                    <a:pt x="93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6" y="54"/>
                    <a:pt x="98" y="53"/>
                    <a:pt x="101" y="53"/>
                  </a:cubicBezTo>
                  <a:cubicBezTo>
                    <a:pt x="103" y="53"/>
                    <a:pt x="104" y="54"/>
                    <a:pt x="106" y="55"/>
                  </a:cubicBezTo>
                  <a:cubicBezTo>
                    <a:pt x="107" y="56"/>
                    <a:pt x="108" y="58"/>
                    <a:pt x="108" y="60"/>
                  </a:cubicBezTo>
                  <a:cubicBezTo>
                    <a:pt x="109" y="61"/>
                    <a:pt x="108" y="62"/>
                    <a:pt x="108" y="63"/>
                  </a:cubicBezTo>
                  <a:cubicBezTo>
                    <a:pt x="110" y="63"/>
                    <a:pt x="111" y="64"/>
                    <a:pt x="113" y="65"/>
                  </a:cubicBezTo>
                  <a:cubicBezTo>
                    <a:pt x="116" y="68"/>
                    <a:pt x="117" y="73"/>
                    <a:pt x="114" y="76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3" y="84"/>
                    <a:pt x="113" y="84"/>
                    <a:pt x="113" y="84"/>
                  </a:cubicBezTo>
                  <a:cubicBezTo>
                    <a:pt x="113" y="84"/>
                    <a:pt x="113" y="84"/>
                    <a:pt x="114" y="84"/>
                  </a:cubicBezTo>
                  <a:cubicBezTo>
                    <a:pt x="117" y="84"/>
                    <a:pt x="119" y="81"/>
                    <a:pt x="119" y="80"/>
                  </a:cubicBezTo>
                  <a:cubicBezTo>
                    <a:pt x="119" y="78"/>
                    <a:pt x="120" y="69"/>
                    <a:pt x="119" y="64"/>
                  </a:cubicBezTo>
                  <a:cubicBezTo>
                    <a:pt x="119" y="63"/>
                    <a:pt x="118" y="63"/>
                    <a:pt x="118" y="62"/>
                  </a:cubicBezTo>
                  <a:cubicBezTo>
                    <a:pt x="117" y="59"/>
                    <a:pt x="109" y="53"/>
                    <a:pt x="106" y="50"/>
                  </a:cubicBezTo>
                  <a:cubicBezTo>
                    <a:pt x="108" y="48"/>
                    <a:pt x="108" y="48"/>
                    <a:pt x="108" y="48"/>
                  </a:cubicBezTo>
                  <a:cubicBezTo>
                    <a:pt x="109" y="49"/>
                    <a:pt x="119" y="56"/>
                    <a:pt x="121" y="61"/>
                  </a:cubicBezTo>
                  <a:cubicBezTo>
                    <a:pt x="121" y="62"/>
                    <a:pt x="121" y="62"/>
                    <a:pt x="122" y="63"/>
                  </a:cubicBezTo>
                  <a:cubicBezTo>
                    <a:pt x="123" y="68"/>
                    <a:pt x="122" y="76"/>
                    <a:pt x="122" y="79"/>
                  </a:cubicBezTo>
                  <a:cubicBezTo>
                    <a:pt x="123" y="79"/>
                    <a:pt x="123" y="79"/>
                    <a:pt x="123" y="79"/>
                  </a:cubicBezTo>
                  <a:cubicBezTo>
                    <a:pt x="127" y="79"/>
                    <a:pt x="128" y="77"/>
                    <a:pt x="128" y="76"/>
                  </a:cubicBezTo>
                  <a:cubicBezTo>
                    <a:pt x="128" y="76"/>
                    <a:pt x="128" y="71"/>
                    <a:pt x="128" y="66"/>
                  </a:cubicBezTo>
                  <a:cubicBezTo>
                    <a:pt x="128" y="58"/>
                    <a:pt x="127" y="54"/>
                    <a:pt x="127" y="53"/>
                  </a:cubicBezTo>
                  <a:cubicBezTo>
                    <a:pt x="125" y="49"/>
                    <a:pt x="115" y="41"/>
                    <a:pt x="111" y="38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3" y="36"/>
                    <a:pt x="127" y="46"/>
                    <a:pt x="129" y="52"/>
                  </a:cubicBezTo>
                  <a:cubicBezTo>
                    <a:pt x="130" y="54"/>
                    <a:pt x="131" y="59"/>
                    <a:pt x="131" y="66"/>
                  </a:cubicBezTo>
                  <a:cubicBezTo>
                    <a:pt x="131" y="70"/>
                    <a:pt x="131" y="74"/>
                    <a:pt x="131" y="75"/>
                  </a:cubicBezTo>
                  <a:cubicBezTo>
                    <a:pt x="131" y="75"/>
                    <a:pt x="131" y="75"/>
                    <a:pt x="131" y="75"/>
                  </a:cubicBezTo>
                  <a:cubicBezTo>
                    <a:pt x="133" y="75"/>
                    <a:pt x="134" y="75"/>
                    <a:pt x="135" y="74"/>
                  </a:cubicBezTo>
                  <a:cubicBezTo>
                    <a:pt x="135" y="73"/>
                    <a:pt x="135" y="73"/>
                    <a:pt x="135" y="73"/>
                  </a:cubicBezTo>
                  <a:cubicBezTo>
                    <a:pt x="135" y="73"/>
                    <a:pt x="136" y="63"/>
                    <a:pt x="134" y="49"/>
                  </a:cubicBezTo>
                  <a:cubicBezTo>
                    <a:pt x="133" y="45"/>
                    <a:pt x="128" y="42"/>
                    <a:pt x="123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/>
            </a:p>
          </p:txBody>
        </p:sp>
      </p:grp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72645" y="5136296"/>
            <a:ext cx="451825" cy="470019"/>
          </a:xfrm>
          <a:custGeom>
            <a:avLst/>
            <a:gdLst>
              <a:gd name="T0" fmla="*/ 121 w 123"/>
              <a:gd name="T1" fmla="*/ 42 h 128"/>
              <a:gd name="T2" fmla="*/ 86 w 123"/>
              <a:gd name="T3" fmla="*/ 34 h 128"/>
              <a:gd name="T4" fmla="*/ 86 w 123"/>
              <a:gd name="T5" fmla="*/ 24 h 128"/>
              <a:gd name="T6" fmla="*/ 38 w 123"/>
              <a:gd name="T7" fmla="*/ 24 h 128"/>
              <a:gd name="T8" fmla="*/ 37 w 123"/>
              <a:gd name="T9" fmla="*/ 34 h 128"/>
              <a:gd name="T10" fmla="*/ 3 w 123"/>
              <a:gd name="T11" fmla="*/ 42 h 128"/>
              <a:gd name="T12" fmla="*/ 0 w 123"/>
              <a:gd name="T13" fmla="*/ 56 h 128"/>
              <a:gd name="T14" fmla="*/ 6 w 123"/>
              <a:gd name="T15" fmla="*/ 91 h 128"/>
              <a:gd name="T16" fmla="*/ 15 w 123"/>
              <a:gd name="T17" fmla="*/ 119 h 128"/>
              <a:gd name="T18" fmla="*/ 27 w 123"/>
              <a:gd name="T19" fmla="*/ 119 h 128"/>
              <a:gd name="T20" fmla="*/ 36 w 123"/>
              <a:gd name="T21" fmla="*/ 91 h 128"/>
              <a:gd name="T22" fmla="*/ 42 w 123"/>
              <a:gd name="T23" fmla="*/ 90 h 128"/>
              <a:gd name="T24" fmla="*/ 54 w 123"/>
              <a:gd name="T25" fmla="*/ 128 h 128"/>
              <a:gd name="T26" fmla="*/ 70 w 123"/>
              <a:gd name="T27" fmla="*/ 128 h 128"/>
              <a:gd name="T28" fmla="*/ 82 w 123"/>
              <a:gd name="T29" fmla="*/ 90 h 128"/>
              <a:gd name="T30" fmla="*/ 88 w 123"/>
              <a:gd name="T31" fmla="*/ 91 h 128"/>
              <a:gd name="T32" fmla="*/ 97 w 123"/>
              <a:gd name="T33" fmla="*/ 119 h 128"/>
              <a:gd name="T34" fmla="*/ 109 w 123"/>
              <a:gd name="T35" fmla="*/ 119 h 128"/>
              <a:gd name="T36" fmla="*/ 118 w 123"/>
              <a:gd name="T37" fmla="*/ 91 h 128"/>
              <a:gd name="T38" fmla="*/ 123 w 123"/>
              <a:gd name="T39" fmla="*/ 56 h 128"/>
              <a:gd name="T40" fmla="*/ 18 w 123"/>
              <a:gd name="T41" fmla="*/ 86 h 128"/>
              <a:gd name="T42" fmla="*/ 15 w 123"/>
              <a:gd name="T43" fmla="*/ 113 h 128"/>
              <a:gd name="T44" fmla="*/ 12 w 123"/>
              <a:gd name="T45" fmla="*/ 86 h 128"/>
              <a:gd name="T46" fmla="*/ 6 w 123"/>
              <a:gd name="T47" fmla="*/ 56 h 128"/>
              <a:gd name="T48" fmla="*/ 9 w 123"/>
              <a:gd name="T49" fmla="*/ 42 h 128"/>
              <a:gd name="T50" fmla="*/ 33 w 123"/>
              <a:gd name="T51" fmla="*/ 42 h 128"/>
              <a:gd name="T52" fmla="*/ 34 w 123"/>
              <a:gd name="T53" fmla="*/ 52 h 128"/>
              <a:gd name="T54" fmla="*/ 35 w 123"/>
              <a:gd name="T55" fmla="*/ 83 h 128"/>
              <a:gd name="T56" fmla="*/ 30 w 123"/>
              <a:gd name="T57" fmla="*/ 110 h 128"/>
              <a:gd name="T58" fmla="*/ 24 w 123"/>
              <a:gd name="T59" fmla="*/ 110 h 128"/>
              <a:gd name="T60" fmla="*/ 58 w 123"/>
              <a:gd name="T61" fmla="*/ 83 h 128"/>
              <a:gd name="T62" fmla="*/ 54 w 123"/>
              <a:gd name="T63" fmla="*/ 120 h 128"/>
              <a:gd name="T64" fmla="*/ 50 w 123"/>
              <a:gd name="T65" fmla="*/ 84 h 128"/>
              <a:gd name="T66" fmla="*/ 42 w 123"/>
              <a:gd name="T67" fmla="*/ 56 h 128"/>
              <a:gd name="T68" fmla="*/ 42 w 123"/>
              <a:gd name="T69" fmla="*/ 44 h 128"/>
              <a:gd name="T70" fmla="*/ 46 w 123"/>
              <a:gd name="T71" fmla="*/ 24 h 128"/>
              <a:gd name="T72" fmla="*/ 78 w 123"/>
              <a:gd name="T73" fmla="*/ 24 h 128"/>
              <a:gd name="T74" fmla="*/ 82 w 123"/>
              <a:gd name="T75" fmla="*/ 44 h 128"/>
              <a:gd name="T76" fmla="*/ 82 w 123"/>
              <a:gd name="T77" fmla="*/ 76 h 128"/>
              <a:gd name="T78" fmla="*/ 74 w 123"/>
              <a:gd name="T79" fmla="*/ 116 h 128"/>
              <a:gd name="T80" fmla="*/ 66 w 123"/>
              <a:gd name="T81" fmla="*/ 116 h 128"/>
              <a:gd name="T82" fmla="*/ 58 w 123"/>
              <a:gd name="T83" fmla="*/ 83 h 128"/>
              <a:gd name="T84" fmla="*/ 100 w 123"/>
              <a:gd name="T85" fmla="*/ 110 h 128"/>
              <a:gd name="T86" fmla="*/ 94 w 123"/>
              <a:gd name="T87" fmla="*/ 110 h 128"/>
              <a:gd name="T88" fmla="*/ 88 w 123"/>
              <a:gd name="T89" fmla="*/ 83 h 128"/>
              <a:gd name="T90" fmla="*/ 90 w 123"/>
              <a:gd name="T91" fmla="*/ 52 h 128"/>
              <a:gd name="T92" fmla="*/ 91 w 123"/>
              <a:gd name="T93" fmla="*/ 42 h 128"/>
              <a:gd name="T94" fmla="*/ 115 w 123"/>
              <a:gd name="T95" fmla="*/ 42 h 128"/>
              <a:gd name="T96" fmla="*/ 118 w 123"/>
              <a:gd name="T97" fmla="*/ 56 h 128"/>
              <a:gd name="T98" fmla="*/ 112 w 123"/>
              <a:gd name="T99" fmla="*/ 86 h 128"/>
              <a:gd name="T100" fmla="*/ 109 w 123"/>
              <a:gd name="T101" fmla="*/ 113 h 128"/>
              <a:gd name="T102" fmla="*/ 106 w 123"/>
              <a:gd name="T103" fmla="*/ 8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3" h="128">
                <a:moveTo>
                  <a:pt x="119" y="48"/>
                </a:moveTo>
                <a:cubicBezTo>
                  <a:pt x="120" y="46"/>
                  <a:pt x="121" y="44"/>
                  <a:pt x="121" y="42"/>
                </a:cubicBezTo>
                <a:cubicBezTo>
                  <a:pt x="121" y="32"/>
                  <a:pt x="112" y="24"/>
                  <a:pt x="103" y="24"/>
                </a:cubicBezTo>
                <a:cubicBezTo>
                  <a:pt x="95" y="24"/>
                  <a:pt x="89" y="28"/>
                  <a:pt x="86" y="34"/>
                </a:cubicBezTo>
                <a:cubicBezTo>
                  <a:pt x="86" y="33"/>
                  <a:pt x="85" y="32"/>
                  <a:pt x="84" y="32"/>
                </a:cubicBezTo>
                <a:cubicBezTo>
                  <a:pt x="85" y="29"/>
                  <a:pt x="86" y="26"/>
                  <a:pt x="86" y="24"/>
                </a:cubicBezTo>
                <a:cubicBezTo>
                  <a:pt x="86" y="10"/>
                  <a:pt x="75" y="0"/>
                  <a:pt x="62" y="0"/>
                </a:cubicBezTo>
                <a:cubicBezTo>
                  <a:pt x="49" y="0"/>
                  <a:pt x="38" y="10"/>
                  <a:pt x="38" y="24"/>
                </a:cubicBezTo>
                <a:cubicBezTo>
                  <a:pt x="38" y="26"/>
                  <a:pt x="38" y="29"/>
                  <a:pt x="39" y="32"/>
                </a:cubicBezTo>
                <a:cubicBezTo>
                  <a:pt x="38" y="32"/>
                  <a:pt x="38" y="33"/>
                  <a:pt x="37" y="34"/>
                </a:cubicBezTo>
                <a:cubicBezTo>
                  <a:pt x="34" y="28"/>
                  <a:pt x="28" y="24"/>
                  <a:pt x="21" y="24"/>
                </a:cubicBezTo>
                <a:cubicBezTo>
                  <a:pt x="11" y="24"/>
                  <a:pt x="3" y="32"/>
                  <a:pt x="3" y="42"/>
                </a:cubicBezTo>
                <a:cubicBezTo>
                  <a:pt x="3" y="44"/>
                  <a:pt x="3" y="46"/>
                  <a:pt x="4" y="48"/>
                </a:cubicBezTo>
                <a:cubicBezTo>
                  <a:pt x="2" y="50"/>
                  <a:pt x="0" y="53"/>
                  <a:pt x="0" y="56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5"/>
                  <a:pt x="2" y="89"/>
                  <a:pt x="6" y="91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5"/>
                  <a:pt x="10" y="119"/>
                  <a:pt x="15" y="119"/>
                </a:cubicBezTo>
                <a:cubicBezTo>
                  <a:pt x="17" y="119"/>
                  <a:pt x="19" y="118"/>
                  <a:pt x="21" y="117"/>
                </a:cubicBezTo>
                <a:cubicBezTo>
                  <a:pt x="22" y="118"/>
                  <a:pt x="25" y="119"/>
                  <a:pt x="27" y="119"/>
                </a:cubicBezTo>
                <a:cubicBezTo>
                  <a:pt x="32" y="119"/>
                  <a:pt x="36" y="115"/>
                  <a:pt x="36" y="110"/>
                </a:cubicBezTo>
                <a:cubicBezTo>
                  <a:pt x="36" y="91"/>
                  <a:pt x="36" y="91"/>
                  <a:pt x="36" y="91"/>
                </a:cubicBezTo>
                <a:cubicBezTo>
                  <a:pt x="37" y="90"/>
                  <a:pt x="38" y="89"/>
                  <a:pt x="39" y="88"/>
                </a:cubicBezTo>
                <a:cubicBezTo>
                  <a:pt x="40" y="88"/>
                  <a:pt x="41" y="89"/>
                  <a:pt x="42" y="90"/>
                </a:cubicBezTo>
                <a:cubicBezTo>
                  <a:pt x="42" y="116"/>
                  <a:pt x="42" y="116"/>
                  <a:pt x="42" y="116"/>
                </a:cubicBezTo>
                <a:cubicBezTo>
                  <a:pt x="42" y="122"/>
                  <a:pt x="47" y="128"/>
                  <a:pt x="54" y="128"/>
                </a:cubicBezTo>
                <a:cubicBezTo>
                  <a:pt x="57" y="128"/>
                  <a:pt x="60" y="127"/>
                  <a:pt x="62" y="125"/>
                </a:cubicBezTo>
                <a:cubicBezTo>
                  <a:pt x="64" y="127"/>
                  <a:pt x="67" y="128"/>
                  <a:pt x="70" y="128"/>
                </a:cubicBezTo>
                <a:cubicBezTo>
                  <a:pt x="76" y="128"/>
                  <a:pt x="82" y="122"/>
                  <a:pt x="82" y="116"/>
                </a:cubicBezTo>
                <a:cubicBezTo>
                  <a:pt x="82" y="90"/>
                  <a:pt x="82" y="90"/>
                  <a:pt x="82" y="90"/>
                </a:cubicBezTo>
                <a:cubicBezTo>
                  <a:pt x="83" y="89"/>
                  <a:pt x="84" y="88"/>
                  <a:pt x="84" y="88"/>
                </a:cubicBezTo>
                <a:cubicBezTo>
                  <a:pt x="85" y="89"/>
                  <a:pt x="86" y="90"/>
                  <a:pt x="88" y="91"/>
                </a:cubicBezTo>
                <a:cubicBezTo>
                  <a:pt x="88" y="110"/>
                  <a:pt x="88" y="110"/>
                  <a:pt x="88" y="110"/>
                </a:cubicBezTo>
                <a:cubicBezTo>
                  <a:pt x="88" y="115"/>
                  <a:pt x="92" y="119"/>
                  <a:pt x="97" y="119"/>
                </a:cubicBezTo>
                <a:cubicBezTo>
                  <a:pt x="99" y="119"/>
                  <a:pt x="101" y="118"/>
                  <a:pt x="103" y="117"/>
                </a:cubicBezTo>
                <a:cubicBezTo>
                  <a:pt x="104" y="118"/>
                  <a:pt x="106" y="119"/>
                  <a:pt x="109" y="119"/>
                </a:cubicBezTo>
                <a:cubicBezTo>
                  <a:pt x="114" y="119"/>
                  <a:pt x="118" y="115"/>
                  <a:pt x="118" y="110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21" y="89"/>
                  <a:pt x="123" y="85"/>
                  <a:pt x="123" y="80"/>
                </a:cubicBezTo>
                <a:cubicBezTo>
                  <a:pt x="123" y="56"/>
                  <a:pt x="123" y="56"/>
                  <a:pt x="123" y="56"/>
                </a:cubicBezTo>
                <a:cubicBezTo>
                  <a:pt x="123" y="53"/>
                  <a:pt x="122" y="50"/>
                  <a:pt x="119" y="48"/>
                </a:cubicBezTo>
                <a:close/>
                <a:moveTo>
                  <a:pt x="18" y="86"/>
                </a:moveTo>
                <a:cubicBezTo>
                  <a:pt x="18" y="110"/>
                  <a:pt x="18" y="110"/>
                  <a:pt x="18" y="110"/>
                </a:cubicBezTo>
                <a:cubicBezTo>
                  <a:pt x="18" y="112"/>
                  <a:pt x="17" y="113"/>
                  <a:pt x="15" y="113"/>
                </a:cubicBezTo>
                <a:cubicBezTo>
                  <a:pt x="13" y="113"/>
                  <a:pt x="12" y="112"/>
                  <a:pt x="12" y="110"/>
                </a:cubicBezTo>
                <a:cubicBezTo>
                  <a:pt x="12" y="86"/>
                  <a:pt x="12" y="86"/>
                  <a:pt x="12" y="86"/>
                </a:cubicBezTo>
                <a:cubicBezTo>
                  <a:pt x="9" y="86"/>
                  <a:pt x="6" y="84"/>
                  <a:pt x="6" y="80"/>
                </a:cubicBezTo>
                <a:cubicBezTo>
                  <a:pt x="6" y="56"/>
                  <a:pt x="6" y="56"/>
                  <a:pt x="6" y="56"/>
                </a:cubicBezTo>
                <a:cubicBezTo>
                  <a:pt x="6" y="53"/>
                  <a:pt x="9" y="51"/>
                  <a:pt x="12" y="51"/>
                </a:cubicBezTo>
                <a:cubicBezTo>
                  <a:pt x="12" y="51"/>
                  <a:pt x="9" y="48"/>
                  <a:pt x="9" y="42"/>
                </a:cubicBezTo>
                <a:cubicBezTo>
                  <a:pt x="9" y="35"/>
                  <a:pt x="14" y="30"/>
                  <a:pt x="21" y="30"/>
                </a:cubicBezTo>
                <a:cubicBezTo>
                  <a:pt x="27" y="30"/>
                  <a:pt x="33" y="35"/>
                  <a:pt x="33" y="42"/>
                </a:cubicBezTo>
                <a:cubicBezTo>
                  <a:pt x="33" y="48"/>
                  <a:pt x="30" y="51"/>
                  <a:pt x="30" y="51"/>
                </a:cubicBezTo>
                <a:cubicBezTo>
                  <a:pt x="31" y="51"/>
                  <a:pt x="33" y="51"/>
                  <a:pt x="34" y="52"/>
                </a:cubicBezTo>
                <a:cubicBezTo>
                  <a:pt x="34" y="76"/>
                  <a:pt x="34" y="76"/>
                  <a:pt x="34" y="76"/>
                </a:cubicBezTo>
                <a:cubicBezTo>
                  <a:pt x="34" y="78"/>
                  <a:pt x="34" y="80"/>
                  <a:pt x="35" y="83"/>
                </a:cubicBezTo>
                <a:cubicBezTo>
                  <a:pt x="34" y="85"/>
                  <a:pt x="32" y="86"/>
                  <a:pt x="30" y="86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0" y="112"/>
                  <a:pt x="28" y="113"/>
                  <a:pt x="27" y="113"/>
                </a:cubicBezTo>
                <a:cubicBezTo>
                  <a:pt x="25" y="113"/>
                  <a:pt x="24" y="112"/>
                  <a:pt x="24" y="110"/>
                </a:cubicBezTo>
                <a:cubicBezTo>
                  <a:pt x="24" y="86"/>
                  <a:pt x="24" y="86"/>
                  <a:pt x="24" y="86"/>
                </a:cubicBezTo>
                <a:moveTo>
                  <a:pt x="58" y="83"/>
                </a:moveTo>
                <a:cubicBezTo>
                  <a:pt x="58" y="116"/>
                  <a:pt x="58" y="116"/>
                  <a:pt x="58" y="116"/>
                </a:cubicBezTo>
                <a:cubicBezTo>
                  <a:pt x="58" y="118"/>
                  <a:pt x="56" y="120"/>
                  <a:pt x="54" y="120"/>
                </a:cubicBezTo>
                <a:cubicBezTo>
                  <a:pt x="52" y="120"/>
                  <a:pt x="50" y="118"/>
                  <a:pt x="50" y="116"/>
                </a:cubicBezTo>
                <a:cubicBezTo>
                  <a:pt x="50" y="84"/>
                  <a:pt x="50" y="84"/>
                  <a:pt x="50" y="84"/>
                </a:cubicBezTo>
                <a:cubicBezTo>
                  <a:pt x="45" y="84"/>
                  <a:pt x="42" y="80"/>
                  <a:pt x="42" y="76"/>
                </a:cubicBezTo>
                <a:cubicBezTo>
                  <a:pt x="42" y="56"/>
                  <a:pt x="42" y="56"/>
                  <a:pt x="42" y="56"/>
                </a:cubicBezTo>
                <a:cubicBezTo>
                  <a:pt x="42" y="56"/>
                  <a:pt x="42" y="56"/>
                  <a:pt x="42" y="56"/>
                </a:cubicBezTo>
                <a:cubicBezTo>
                  <a:pt x="42" y="44"/>
                  <a:pt x="42" y="44"/>
                  <a:pt x="42" y="44"/>
                </a:cubicBezTo>
                <a:cubicBezTo>
                  <a:pt x="42" y="39"/>
                  <a:pt x="45" y="36"/>
                  <a:pt x="50" y="36"/>
                </a:cubicBezTo>
                <a:cubicBezTo>
                  <a:pt x="50" y="36"/>
                  <a:pt x="46" y="33"/>
                  <a:pt x="46" y="24"/>
                </a:cubicBezTo>
                <a:cubicBezTo>
                  <a:pt x="46" y="15"/>
                  <a:pt x="53" y="8"/>
                  <a:pt x="62" y="8"/>
                </a:cubicBezTo>
                <a:cubicBezTo>
                  <a:pt x="71" y="8"/>
                  <a:pt x="78" y="15"/>
                  <a:pt x="78" y="24"/>
                </a:cubicBezTo>
                <a:cubicBezTo>
                  <a:pt x="78" y="32"/>
                  <a:pt x="74" y="36"/>
                  <a:pt x="74" y="36"/>
                </a:cubicBezTo>
                <a:cubicBezTo>
                  <a:pt x="78" y="36"/>
                  <a:pt x="82" y="39"/>
                  <a:pt x="82" y="44"/>
                </a:cubicBezTo>
                <a:cubicBezTo>
                  <a:pt x="82" y="56"/>
                  <a:pt x="82" y="56"/>
                  <a:pt x="82" y="56"/>
                </a:cubicBezTo>
                <a:cubicBezTo>
                  <a:pt x="82" y="76"/>
                  <a:pt x="82" y="76"/>
                  <a:pt x="82" y="76"/>
                </a:cubicBezTo>
                <a:cubicBezTo>
                  <a:pt x="82" y="80"/>
                  <a:pt x="78" y="84"/>
                  <a:pt x="74" y="84"/>
                </a:cubicBezTo>
                <a:cubicBezTo>
                  <a:pt x="74" y="116"/>
                  <a:pt x="74" y="116"/>
                  <a:pt x="74" y="116"/>
                </a:cubicBezTo>
                <a:cubicBezTo>
                  <a:pt x="74" y="118"/>
                  <a:pt x="72" y="120"/>
                  <a:pt x="70" y="120"/>
                </a:cubicBezTo>
                <a:cubicBezTo>
                  <a:pt x="68" y="120"/>
                  <a:pt x="66" y="118"/>
                  <a:pt x="66" y="116"/>
                </a:cubicBezTo>
                <a:cubicBezTo>
                  <a:pt x="66" y="83"/>
                  <a:pt x="66" y="83"/>
                  <a:pt x="66" y="83"/>
                </a:cubicBezTo>
                <a:lnTo>
                  <a:pt x="58" y="83"/>
                </a:lnTo>
                <a:close/>
                <a:moveTo>
                  <a:pt x="100" y="86"/>
                </a:moveTo>
                <a:cubicBezTo>
                  <a:pt x="100" y="110"/>
                  <a:pt x="100" y="110"/>
                  <a:pt x="100" y="110"/>
                </a:cubicBezTo>
                <a:cubicBezTo>
                  <a:pt x="100" y="112"/>
                  <a:pt x="98" y="113"/>
                  <a:pt x="97" y="113"/>
                </a:cubicBezTo>
                <a:cubicBezTo>
                  <a:pt x="95" y="113"/>
                  <a:pt x="94" y="112"/>
                  <a:pt x="94" y="110"/>
                </a:cubicBezTo>
                <a:cubicBezTo>
                  <a:pt x="94" y="86"/>
                  <a:pt x="94" y="86"/>
                  <a:pt x="94" y="86"/>
                </a:cubicBezTo>
                <a:cubicBezTo>
                  <a:pt x="91" y="86"/>
                  <a:pt x="89" y="85"/>
                  <a:pt x="88" y="83"/>
                </a:cubicBezTo>
                <a:cubicBezTo>
                  <a:pt x="89" y="80"/>
                  <a:pt x="90" y="78"/>
                  <a:pt x="90" y="76"/>
                </a:cubicBezTo>
                <a:cubicBezTo>
                  <a:pt x="90" y="52"/>
                  <a:pt x="90" y="52"/>
                  <a:pt x="90" y="52"/>
                </a:cubicBezTo>
                <a:cubicBezTo>
                  <a:pt x="91" y="51"/>
                  <a:pt x="92" y="51"/>
                  <a:pt x="94" y="51"/>
                </a:cubicBezTo>
                <a:cubicBezTo>
                  <a:pt x="94" y="51"/>
                  <a:pt x="91" y="48"/>
                  <a:pt x="91" y="42"/>
                </a:cubicBezTo>
                <a:cubicBezTo>
                  <a:pt x="91" y="35"/>
                  <a:pt x="96" y="30"/>
                  <a:pt x="103" y="30"/>
                </a:cubicBezTo>
                <a:cubicBezTo>
                  <a:pt x="109" y="30"/>
                  <a:pt x="115" y="35"/>
                  <a:pt x="115" y="42"/>
                </a:cubicBezTo>
                <a:cubicBezTo>
                  <a:pt x="115" y="48"/>
                  <a:pt x="112" y="51"/>
                  <a:pt x="112" y="51"/>
                </a:cubicBezTo>
                <a:cubicBezTo>
                  <a:pt x="115" y="51"/>
                  <a:pt x="118" y="53"/>
                  <a:pt x="118" y="56"/>
                </a:cubicBezTo>
                <a:cubicBezTo>
                  <a:pt x="118" y="80"/>
                  <a:pt x="118" y="80"/>
                  <a:pt x="118" y="80"/>
                </a:cubicBezTo>
                <a:cubicBezTo>
                  <a:pt x="118" y="84"/>
                  <a:pt x="115" y="86"/>
                  <a:pt x="112" y="86"/>
                </a:cubicBezTo>
                <a:cubicBezTo>
                  <a:pt x="112" y="110"/>
                  <a:pt x="112" y="110"/>
                  <a:pt x="112" y="110"/>
                </a:cubicBezTo>
                <a:cubicBezTo>
                  <a:pt x="112" y="112"/>
                  <a:pt x="110" y="113"/>
                  <a:pt x="109" y="113"/>
                </a:cubicBezTo>
                <a:cubicBezTo>
                  <a:pt x="107" y="113"/>
                  <a:pt x="106" y="112"/>
                  <a:pt x="106" y="110"/>
                </a:cubicBezTo>
                <a:cubicBezTo>
                  <a:pt x="106" y="86"/>
                  <a:pt x="106" y="86"/>
                  <a:pt x="106" y="86"/>
                </a:cubicBezTo>
                <a:lnTo>
                  <a:pt x="100" y="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8" name="Group 77出自【趣你的PPT】(微信:qunideppt)：最优质的PPT资源库"/>
          <p:cNvGrpSpPr/>
          <p:nvPr/>
        </p:nvGrpSpPr>
        <p:grpSpPr>
          <a:xfrm>
            <a:off x="2991397" y="4811019"/>
            <a:ext cx="424493" cy="411926"/>
            <a:chOff x="7961313" y="1244600"/>
            <a:chExt cx="482600" cy="468313"/>
          </a:xfrm>
          <a:solidFill>
            <a:schemeClr val="accent2"/>
          </a:solidFill>
        </p:grpSpPr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61313" y="1244600"/>
              <a:ext cx="482600" cy="468313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7 w 128"/>
                <a:gd name="T13" fmla="*/ 110 h 122"/>
                <a:gd name="T14" fmla="*/ 34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1" y="106"/>
                    <a:pt x="39" y="109"/>
                    <a:pt x="37" y="110"/>
                  </a:cubicBezTo>
                  <a:cubicBezTo>
                    <a:pt x="36" y="111"/>
                    <a:pt x="35" y="112"/>
                    <a:pt x="34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4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1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021638" y="1306513"/>
              <a:ext cx="361950" cy="244475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92 w 96"/>
                <a:gd name="T19" fmla="*/ 57 h 64"/>
                <a:gd name="T20" fmla="*/ 89 w 96"/>
                <a:gd name="T21" fmla="*/ 60 h 64"/>
                <a:gd name="T22" fmla="*/ 7 w 96"/>
                <a:gd name="T23" fmla="*/ 60 h 64"/>
                <a:gd name="T24" fmla="*/ 4 w 96"/>
                <a:gd name="T25" fmla="*/ 57 h 64"/>
                <a:gd name="T26" fmla="*/ 4 w 96"/>
                <a:gd name="T27" fmla="*/ 7 h 64"/>
                <a:gd name="T28" fmla="*/ 7 w 96"/>
                <a:gd name="T29" fmla="*/ 4 h 64"/>
                <a:gd name="T30" fmla="*/ 89 w 96"/>
                <a:gd name="T31" fmla="*/ 4 h 64"/>
                <a:gd name="T32" fmla="*/ 92 w 96"/>
                <a:gd name="T33" fmla="*/ 7 h 64"/>
                <a:gd name="T34" fmla="*/ 92 w 96"/>
                <a:gd name="T35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92" y="57"/>
                  </a:moveTo>
                  <a:cubicBezTo>
                    <a:pt x="92" y="59"/>
                    <a:pt x="91" y="60"/>
                    <a:pt x="89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lnTo>
                    <a:pt x="9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180388" y="1558925"/>
              <a:ext cx="44450" cy="46038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42288" y="1428750"/>
              <a:ext cx="44450" cy="92075"/>
            </a:xfrm>
            <a:custGeom>
              <a:avLst/>
              <a:gdLst>
                <a:gd name="T0" fmla="*/ 9 w 12"/>
                <a:gd name="T1" fmla="*/ 0 h 24"/>
                <a:gd name="T2" fmla="*/ 3 w 12"/>
                <a:gd name="T3" fmla="*/ 0 h 24"/>
                <a:gd name="T4" fmla="*/ 0 w 12"/>
                <a:gd name="T5" fmla="*/ 3 h 24"/>
                <a:gd name="T6" fmla="*/ 0 w 12"/>
                <a:gd name="T7" fmla="*/ 21 h 24"/>
                <a:gd name="T8" fmla="*/ 3 w 12"/>
                <a:gd name="T9" fmla="*/ 24 h 24"/>
                <a:gd name="T10" fmla="*/ 9 w 12"/>
                <a:gd name="T11" fmla="*/ 24 h 24"/>
                <a:gd name="T12" fmla="*/ 12 w 12"/>
                <a:gd name="T13" fmla="*/ 21 h 24"/>
                <a:gd name="T14" fmla="*/ 12 w 12"/>
                <a:gd name="T15" fmla="*/ 3 h 24"/>
                <a:gd name="T16" fmla="*/ 9 w 12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4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1" y="24"/>
                    <a:pt x="3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1" y="24"/>
                    <a:pt x="12" y="22"/>
                    <a:pt x="12" y="2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93100" y="1336675"/>
              <a:ext cx="44450" cy="184150"/>
            </a:xfrm>
            <a:custGeom>
              <a:avLst/>
              <a:gdLst>
                <a:gd name="T0" fmla="*/ 9 w 12"/>
                <a:gd name="T1" fmla="*/ 0 h 48"/>
                <a:gd name="T2" fmla="*/ 3 w 12"/>
                <a:gd name="T3" fmla="*/ 0 h 48"/>
                <a:gd name="T4" fmla="*/ 0 w 12"/>
                <a:gd name="T5" fmla="*/ 3 h 48"/>
                <a:gd name="T6" fmla="*/ 0 w 12"/>
                <a:gd name="T7" fmla="*/ 45 h 48"/>
                <a:gd name="T8" fmla="*/ 3 w 12"/>
                <a:gd name="T9" fmla="*/ 48 h 48"/>
                <a:gd name="T10" fmla="*/ 9 w 12"/>
                <a:gd name="T11" fmla="*/ 48 h 48"/>
                <a:gd name="T12" fmla="*/ 12 w 12"/>
                <a:gd name="T13" fmla="*/ 45 h 48"/>
                <a:gd name="T14" fmla="*/ 12 w 12"/>
                <a:gd name="T15" fmla="*/ 3 h 48"/>
                <a:gd name="T16" fmla="*/ 9 w 12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48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7"/>
                    <a:pt x="1" y="48"/>
                    <a:pt x="3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11" y="48"/>
                    <a:pt x="12" y="47"/>
                    <a:pt x="12" y="4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16900" y="1398588"/>
              <a:ext cx="46037" cy="122238"/>
            </a:xfrm>
            <a:custGeom>
              <a:avLst/>
              <a:gdLst>
                <a:gd name="T0" fmla="*/ 9 w 12"/>
                <a:gd name="T1" fmla="*/ 0 h 32"/>
                <a:gd name="T2" fmla="*/ 3 w 12"/>
                <a:gd name="T3" fmla="*/ 0 h 32"/>
                <a:gd name="T4" fmla="*/ 0 w 12"/>
                <a:gd name="T5" fmla="*/ 3 h 32"/>
                <a:gd name="T6" fmla="*/ 0 w 12"/>
                <a:gd name="T7" fmla="*/ 29 h 32"/>
                <a:gd name="T8" fmla="*/ 3 w 12"/>
                <a:gd name="T9" fmla="*/ 32 h 32"/>
                <a:gd name="T10" fmla="*/ 9 w 12"/>
                <a:gd name="T11" fmla="*/ 32 h 32"/>
                <a:gd name="T12" fmla="*/ 12 w 12"/>
                <a:gd name="T13" fmla="*/ 29 h 32"/>
                <a:gd name="T14" fmla="*/ 12 w 12"/>
                <a:gd name="T15" fmla="*/ 3 h 32"/>
                <a:gd name="T16" fmla="*/ 9 w 12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32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1"/>
                    <a:pt x="1" y="32"/>
                    <a:pt x="3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1" y="32"/>
                    <a:pt x="12" y="31"/>
                    <a:pt x="12" y="29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66088" y="1368425"/>
              <a:ext cx="46037" cy="152400"/>
            </a:xfrm>
            <a:custGeom>
              <a:avLst/>
              <a:gdLst>
                <a:gd name="T0" fmla="*/ 9 w 12"/>
                <a:gd name="T1" fmla="*/ 0 h 40"/>
                <a:gd name="T2" fmla="*/ 3 w 12"/>
                <a:gd name="T3" fmla="*/ 0 h 40"/>
                <a:gd name="T4" fmla="*/ 0 w 12"/>
                <a:gd name="T5" fmla="*/ 3 h 40"/>
                <a:gd name="T6" fmla="*/ 0 w 12"/>
                <a:gd name="T7" fmla="*/ 37 h 40"/>
                <a:gd name="T8" fmla="*/ 3 w 12"/>
                <a:gd name="T9" fmla="*/ 40 h 40"/>
                <a:gd name="T10" fmla="*/ 9 w 12"/>
                <a:gd name="T11" fmla="*/ 40 h 40"/>
                <a:gd name="T12" fmla="*/ 12 w 12"/>
                <a:gd name="T13" fmla="*/ 37 h 40"/>
                <a:gd name="T14" fmla="*/ 12 w 12"/>
                <a:gd name="T15" fmla="*/ 3 h 40"/>
                <a:gd name="T16" fmla="*/ 9 w 12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40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9"/>
                    <a:pt x="1" y="40"/>
                    <a:pt x="3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1" y="40"/>
                    <a:pt x="12" y="39"/>
                    <a:pt x="12" y="37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6" name="出自【趣你的PPT】(微信:qunideppt)：最优质的PPT资源库"/>
          <p:cNvSpPr txBox="1"/>
          <p:nvPr/>
        </p:nvSpPr>
        <p:spPr>
          <a:xfrm rot="18916805">
            <a:off x="5099900" y="1838792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 rot="18916805">
            <a:off x="5154013" y="2639470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 rot="18916805">
            <a:off x="5157716" y="3474835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5574120" y="5013491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9021280" y="5080516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9379186" y="2044607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517528" y="4702987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1571444" y="1833512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14102" y="2185733"/>
            <a:ext cx="2903166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9174569" y="2384803"/>
            <a:ext cx="2903166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8950456" y="5432737"/>
            <a:ext cx="2903166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92633" y="5085685"/>
            <a:ext cx="2903166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445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093" y="-259879"/>
            <a:ext cx="4982906" cy="4076448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462475" y="1150976"/>
            <a:ext cx="3284014" cy="295112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3179762" y="1841708"/>
            <a:ext cx="18494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02</a:t>
            </a:r>
            <a:endParaRPr lang="zh-CN" altLang="en-US" sz="960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1723232" y="4653687"/>
            <a:ext cx="476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迷你简启体" panose="03000509000000000000" pitchFamily="65" charset="-122"/>
                <a:ea typeface="迷你简启体" panose="03000509000000000000" pitchFamily="65" charset="-122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957094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105338"/>
            <a:ext cx="12192001" cy="3752661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336085" y="461265"/>
            <a:ext cx="275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grpSp>
        <p:nvGrpSpPr>
          <p:cNvPr id="4" name="Group 2出自【趣你的PPT】(微信:qunideppt)：最优质的PPT资源库"/>
          <p:cNvGrpSpPr/>
          <p:nvPr/>
        </p:nvGrpSpPr>
        <p:grpSpPr>
          <a:xfrm>
            <a:off x="4474765" y="2043944"/>
            <a:ext cx="3462362" cy="3798783"/>
            <a:chOff x="4474765" y="2107318"/>
            <a:chExt cx="3462362" cy="3798783"/>
          </a:xfrm>
          <a:effectLst>
            <a:outerShdw blurRad="152400" dist="76200" dir="5400000" sx="90000" sy="-19000" rotWithShape="0">
              <a:prstClr val="black">
                <a:alpha val="5000"/>
              </a:prstClr>
            </a:outerShdw>
          </a:effectLst>
        </p:grpSpPr>
        <p:sp>
          <p:nvSpPr>
            <p:cNvPr id="5" name="出自【趣你的PPT】(微信:qunideppt)：最优质的PPT资源库"/>
            <p:cNvSpPr>
              <a:spLocks noChangeArrowheads="1"/>
            </p:cNvSpPr>
            <p:nvPr/>
          </p:nvSpPr>
          <p:spPr bwMode="auto">
            <a:xfrm rot="19890794">
              <a:off x="5447058" y="2122743"/>
              <a:ext cx="1233488" cy="3379788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 rot="19890794">
              <a:off x="5534347" y="3081979"/>
              <a:ext cx="2035175" cy="960438"/>
            </a:xfrm>
            <a:custGeom>
              <a:avLst/>
              <a:gdLst>
                <a:gd name="T0" fmla="*/ 1043 w 1309"/>
                <a:gd name="T1" fmla="*/ 95 h 618"/>
                <a:gd name="T2" fmla="*/ 602 w 1309"/>
                <a:gd name="T3" fmla="*/ 0 h 618"/>
                <a:gd name="T4" fmla="*/ 0 w 1309"/>
                <a:gd name="T5" fmla="*/ 602 h 618"/>
                <a:gd name="T6" fmla="*/ 301 w 1309"/>
                <a:gd name="T7" fmla="*/ 618 h 618"/>
                <a:gd name="T8" fmla="*/ 1043 w 1309"/>
                <a:gd name="T9" fmla="*/ 506 h 618"/>
                <a:gd name="T10" fmla="*/ 1309 w 1309"/>
                <a:gd name="T11" fmla="*/ 301 h 618"/>
                <a:gd name="T12" fmla="*/ 1043 w 1309"/>
                <a:gd name="T13" fmla="*/ 95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9" h="618">
                  <a:moveTo>
                    <a:pt x="1043" y="95"/>
                  </a:moveTo>
                  <a:cubicBezTo>
                    <a:pt x="918" y="50"/>
                    <a:pt x="767" y="18"/>
                    <a:pt x="602" y="0"/>
                  </a:cubicBezTo>
                  <a:cubicBezTo>
                    <a:pt x="0" y="602"/>
                    <a:pt x="0" y="602"/>
                    <a:pt x="0" y="602"/>
                  </a:cubicBezTo>
                  <a:cubicBezTo>
                    <a:pt x="97" y="612"/>
                    <a:pt x="198" y="618"/>
                    <a:pt x="301" y="618"/>
                  </a:cubicBezTo>
                  <a:cubicBezTo>
                    <a:pt x="583" y="618"/>
                    <a:pt x="846" y="578"/>
                    <a:pt x="1043" y="506"/>
                  </a:cubicBezTo>
                  <a:cubicBezTo>
                    <a:pt x="1239" y="435"/>
                    <a:pt x="1309" y="353"/>
                    <a:pt x="1309" y="301"/>
                  </a:cubicBezTo>
                  <a:cubicBezTo>
                    <a:pt x="1309" y="248"/>
                    <a:pt x="1239" y="167"/>
                    <a:pt x="1043" y="95"/>
                  </a:cubicBezTo>
                  <a:close/>
                </a:path>
              </a:pathLst>
            </a:custGeom>
            <a:gradFill>
              <a:gsLst>
                <a:gs pos="3800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135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 rot="19890794">
              <a:off x="5664173" y="2107318"/>
              <a:ext cx="1443038" cy="1574800"/>
            </a:xfrm>
            <a:custGeom>
              <a:avLst/>
              <a:gdLst>
                <a:gd name="T0" fmla="*/ 552 w 928"/>
                <a:gd name="T1" fmla="*/ 303 h 1013"/>
                <a:gd name="T2" fmla="*/ 816 w 928"/>
                <a:gd name="T3" fmla="*/ 1013 h 1013"/>
                <a:gd name="T4" fmla="*/ 927 w 928"/>
                <a:gd name="T5" fmla="*/ 927 h 1013"/>
                <a:gd name="T6" fmla="*/ 928 w 928"/>
                <a:gd name="T7" fmla="*/ 927 h 1013"/>
                <a:gd name="T8" fmla="*/ 656 w 928"/>
                <a:gd name="T9" fmla="*/ 271 h 1013"/>
                <a:gd name="T10" fmla="*/ 0 w 928"/>
                <a:gd name="T11" fmla="*/ 0 h 1013"/>
                <a:gd name="T12" fmla="*/ 552 w 928"/>
                <a:gd name="T13" fmla="*/ 303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8" h="1013">
                  <a:moveTo>
                    <a:pt x="552" y="303"/>
                  </a:moveTo>
                  <a:cubicBezTo>
                    <a:pt x="703" y="499"/>
                    <a:pt x="816" y="766"/>
                    <a:pt x="816" y="1013"/>
                  </a:cubicBezTo>
                  <a:cubicBezTo>
                    <a:pt x="891" y="974"/>
                    <a:pt x="920" y="941"/>
                    <a:pt x="927" y="927"/>
                  </a:cubicBezTo>
                  <a:cubicBezTo>
                    <a:pt x="928" y="927"/>
                    <a:pt x="928" y="927"/>
                    <a:pt x="928" y="927"/>
                  </a:cubicBezTo>
                  <a:cubicBezTo>
                    <a:pt x="928" y="679"/>
                    <a:pt x="831" y="446"/>
                    <a:pt x="656" y="271"/>
                  </a:cubicBezTo>
                  <a:cubicBezTo>
                    <a:pt x="481" y="96"/>
                    <a:pt x="248" y="0"/>
                    <a:pt x="0" y="0"/>
                  </a:cubicBezTo>
                  <a:cubicBezTo>
                    <a:pt x="248" y="0"/>
                    <a:pt x="503" y="239"/>
                    <a:pt x="552" y="303"/>
                  </a:cubicBezTo>
                  <a:close/>
                </a:path>
              </a:pathLst>
            </a:custGeom>
            <a:gradFill>
              <a:gsLst>
                <a:gs pos="38000">
                  <a:schemeClr val="accent2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 rot="19890794">
              <a:off x="5674744" y="2148962"/>
              <a:ext cx="1268413" cy="1574800"/>
            </a:xfrm>
            <a:custGeom>
              <a:avLst/>
              <a:gdLst>
                <a:gd name="T0" fmla="*/ 0 w 816"/>
                <a:gd name="T1" fmla="*/ 0 h 1013"/>
                <a:gd name="T2" fmla="*/ 0 w 816"/>
                <a:gd name="T3" fmla="*/ 927 h 1013"/>
                <a:gd name="T4" fmla="*/ 816 w 816"/>
                <a:gd name="T5" fmla="*/ 1013 h 1013"/>
                <a:gd name="T6" fmla="*/ 552 w 816"/>
                <a:gd name="T7" fmla="*/ 285 h 1013"/>
                <a:gd name="T8" fmla="*/ 0 w 816"/>
                <a:gd name="T9" fmla="*/ 0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6" h="1013">
                  <a:moveTo>
                    <a:pt x="0" y="0"/>
                  </a:moveTo>
                  <a:cubicBezTo>
                    <a:pt x="0" y="927"/>
                    <a:pt x="0" y="927"/>
                    <a:pt x="0" y="927"/>
                  </a:cubicBezTo>
                  <a:cubicBezTo>
                    <a:pt x="816" y="1013"/>
                    <a:pt x="816" y="1013"/>
                    <a:pt x="816" y="1013"/>
                  </a:cubicBezTo>
                  <a:cubicBezTo>
                    <a:pt x="816" y="766"/>
                    <a:pt x="727" y="461"/>
                    <a:pt x="552" y="285"/>
                  </a:cubicBezTo>
                  <a:cubicBezTo>
                    <a:pt x="412" y="145"/>
                    <a:pt x="248" y="0"/>
                    <a:pt x="0" y="0"/>
                  </a:cubicBezTo>
                  <a:close/>
                </a:path>
              </a:pathLst>
            </a:custGeom>
            <a:gradFill>
              <a:gsLst>
                <a:gs pos="38000">
                  <a:schemeClr val="accent2">
                    <a:lumMod val="75000"/>
                  </a:schemeClr>
                </a:gs>
                <a:gs pos="100000">
                  <a:schemeClr val="accent2">
                    <a:lumMod val="50000"/>
                  </a:schemeClr>
                </a:gs>
              </a:gsLst>
              <a:lin ang="189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 rot="19890794">
              <a:off x="5532930" y="2437593"/>
              <a:ext cx="1247775" cy="1498600"/>
            </a:xfrm>
            <a:custGeom>
              <a:avLst/>
              <a:gdLst>
                <a:gd name="T0" fmla="*/ 803 w 803"/>
                <a:gd name="T1" fmla="*/ 876 h 964"/>
                <a:gd name="T2" fmla="*/ 589 w 803"/>
                <a:gd name="T3" fmla="*/ 279 h 964"/>
                <a:gd name="T4" fmla="*/ 156 w 803"/>
                <a:gd name="T5" fmla="*/ 0 h 964"/>
                <a:gd name="T6" fmla="*/ 101 w 803"/>
                <a:gd name="T7" fmla="*/ 120 h 964"/>
                <a:gd name="T8" fmla="*/ 4 w 803"/>
                <a:gd name="T9" fmla="*/ 654 h 964"/>
                <a:gd name="T10" fmla="*/ 0 w 803"/>
                <a:gd name="T11" fmla="*/ 807 h 964"/>
                <a:gd name="T12" fmla="*/ 4 w 803"/>
                <a:gd name="T13" fmla="*/ 959 h 964"/>
                <a:gd name="T14" fmla="*/ 156 w 803"/>
                <a:gd name="T15" fmla="*/ 964 h 964"/>
                <a:gd name="T16" fmla="*/ 309 w 803"/>
                <a:gd name="T17" fmla="*/ 959 h 964"/>
                <a:gd name="T18" fmla="*/ 803 w 803"/>
                <a:gd name="T19" fmla="*/ 876 h 964"/>
                <a:gd name="T20" fmla="*/ 803 w 803"/>
                <a:gd name="T21" fmla="*/ 876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3" h="964">
                  <a:moveTo>
                    <a:pt x="803" y="876"/>
                  </a:moveTo>
                  <a:cubicBezTo>
                    <a:pt x="784" y="654"/>
                    <a:pt x="705" y="419"/>
                    <a:pt x="589" y="279"/>
                  </a:cubicBezTo>
                  <a:cubicBezTo>
                    <a:pt x="455" y="120"/>
                    <a:pt x="322" y="25"/>
                    <a:pt x="156" y="0"/>
                  </a:cubicBezTo>
                  <a:cubicBezTo>
                    <a:pt x="140" y="27"/>
                    <a:pt x="121" y="66"/>
                    <a:pt x="101" y="120"/>
                  </a:cubicBezTo>
                  <a:cubicBezTo>
                    <a:pt x="49" y="265"/>
                    <a:pt x="15" y="450"/>
                    <a:pt x="4" y="654"/>
                  </a:cubicBezTo>
                  <a:cubicBezTo>
                    <a:pt x="1" y="704"/>
                    <a:pt x="0" y="755"/>
                    <a:pt x="0" y="807"/>
                  </a:cubicBezTo>
                  <a:cubicBezTo>
                    <a:pt x="0" y="859"/>
                    <a:pt x="1" y="910"/>
                    <a:pt x="4" y="959"/>
                  </a:cubicBezTo>
                  <a:cubicBezTo>
                    <a:pt x="54" y="962"/>
                    <a:pt x="105" y="964"/>
                    <a:pt x="156" y="964"/>
                  </a:cubicBezTo>
                  <a:cubicBezTo>
                    <a:pt x="208" y="964"/>
                    <a:pt x="259" y="962"/>
                    <a:pt x="309" y="959"/>
                  </a:cubicBezTo>
                  <a:cubicBezTo>
                    <a:pt x="495" y="949"/>
                    <a:pt x="665" y="920"/>
                    <a:pt x="803" y="876"/>
                  </a:cubicBezTo>
                  <a:cubicBezTo>
                    <a:pt x="803" y="876"/>
                    <a:pt x="803" y="876"/>
                    <a:pt x="803" y="876"/>
                  </a:cubicBezTo>
                  <a:close/>
                </a:path>
              </a:pathLst>
            </a:custGeom>
            <a:gradFill>
              <a:gsLst>
                <a:gs pos="38000">
                  <a:schemeClr val="accent3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89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 rot="19890794">
              <a:off x="4474765" y="2526313"/>
              <a:ext cx="1690688" cy="3379788"/>
            </a:xfrm>
            <a:custGeom>
              <a:avLst/>
              <a:gdLst>
                <a:gd name="T0" fmla="*/ 1087 w 1087"/>
                <a:gd name="T1" fmla="*/ 0 h 2174"/>
                <a:gd name="T2" fmla="*/ 0 w 1087"/>
                <a:gd name="T3" fmla="*/ 1087 h 2174"/>
                <a:gd name="T4" fmla="*/ 1087 w 1087"/>
                <a:gd name="T5" fmla="*/ 2174 h 2174"/>
                <a:gd name="T6" fmla="*/ 1087 w 1087"/>
                <a:gd name="T7" fmla="*/ 2174 h 2174"/>
                <a:gd name="T8" fmla="*/ 691 w 1087"/>
                <a:gd name="T9" fmla="*/ 1087 h 2174"/>
                <a:gd name="T10" fmla="*/ 1087 w 1087"/>
                <a:gd name="T11" fmla="*/ 0 h 2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7" h="2174">
                  <a:moveTo>
                    <a:pt x="1087" y="0"/>
                  </a:moveTo>
                  <a:cubicBezTo>
                    <a:pt x="487" y="0"/>
                    <a:pt x="0" y="486"/>
                    <a:pt x="0" y="1087"/>
                  </a:cubicBezTo>
                  <a:cubicBezTo>
                    <a:pt x="0" y="1687"/>
                    <a:pt x="487" y="2174"/>
                    <a:pt x="1087" y="2174"/>
                  </a:cubicBezTo>
                  <a:cubicBezTo>
                    <a:pt x="1087" y="2174"/>
                    <a:pt x="1087" y="2174"/>
                    <a:pt x="1087" y="2174"/>
                  </a:cubicBezTo>
                  <a:cubicBezTo>
                    <a:pt x="868" y="2174"/>
                    <a:pt x="691" y="1687"/>
                    <a:pt x="691" y="1087"/>
                  </a:cubicBezTo>
                  <a:cubicBezTo>
                    <a:pt x="691" y="486"/>
                    <a:pt x="868" y="0"/>
                    <a:pt x="1087" y="0"/>
                  </a:cubicBezTo>
                  <a:close/>
                </a:path>
              </a:pathLst>
            </a:custGeom>
            <a:gradFill flip="none" rotWithShape="1">
              <a:gsLst>
                <a:gs pos="3800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 rot="19890794">
              <a:off x="5901952" y="3456977"/>
              <a:ext cx="2035175" cy="1565275"/>
            </a:xfrm>
            <a:custGeom>
              <a:avLst/>
              <a:gdLst>
                <a:gd name="T0" fmla="*/ 1309 w 1309"/>
                <a:gd name="T1" fmla="*/ 0 h 1007"/>
                <a:gd name="T2" fmla="*/ 1043 w 1309"/>
                <a:gd name="T3" fmla="*/ 205 h 1007"/>
                <a:gd name="T4" fmla="*/ 301 w 1309"/>
                <a:gd name="T5" fmla="*/ 317 h 1007"/>
                <a:gd name="T6" fmla="*/ 0 w 1309"/>
                <a:gd name="T7" fmla="*/ 301 h 1007"/>
                <a:gd name="T8" fmla="*/ 96 w 1309"/>
                <a:gd name="T9" fmla="*/ 741 h 1007"/>
                <a:gd name="T10" fmla="*/ 301 w 1309"/>
                <a:gd name="T11" fmla="*/ 1007 h 1007"/>
                <a:gd name="T12" fmla="*/ 301 w 1309"/>
                <a:gd name="T13" fmla="*/ 1007 h 1007"/>
                <a:gd name="T14" fmla="*/ 1013 w 1309"/>
                <a:gd name="T15" fmla="*/ 712 h 1007"/>
                <a:gd name="T16" fmla="*/ 1309 w 1309"/>
                <a:gd name="T17" fmla="*/ 0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9" h="1007">
                  <a:moveTo>
                    <a:pt x="1309" y="0"/>
                  </a:moveTo>
                  <a:cubicBezTo>
                    <a:pt x="1308" y="52"/>
                    <a:pt x="1238" y="134"/>
                    <a:pt x="1043" y="205"/>
                  </a:cubicBezTo>
                  <a:cubicBezTo>
                    <a:pt x="846" y="277"/>
                    <a:pt x="583" y="317"/>
                    <a:pt x="301" y="317"/>
                  </a:cubicBezTo>
                  <a:cubicBezTo>
                    <a:pt x="198" y="317"/>
                    <a:pt x="97" y="311"/>
                    <a:pt x="0" y="301"/>
                  </a:cubicBezTo>
                  <a:cubicBezTo>
                    <a:pt x="18" y="466"/>
                    <a:pt x="51" y="617"/>
                    <a:pt x="96" y="741"/>
                  </a:cubicBezTo>
                  <a:cubicBezTo>
                    <a:pt x="167" y="937"/>
                    <a:pt x="249" y="1007"/>
                    <a:pt x="301" y="1007"/>
                  </a:cubicBezTo>
                  <a:cubicBezTo>
                    <a:pt x="301" y="1007"/>
                    <a:pt x="301" y="1007"/>
                    <a:pt x="301" y="1007"/>
                  </a:cubicBezTo>
                  <a:cubicBezTo>
                    <a:pt x="570" y="1007"/>
                    <a:pt x="823" y="902"/>
                    <a:pt x="1013" y="712"/>
                  </a:cubicBezTo>
                  <a:cubicBezTo>
                    <a:pt x="1204" y="522"/>
                    <a:pt x="1308" y="269"/>
                    <a:pt x="1309" y="0"/>
                  </a:cubicBezTo>
                  <a:close/>
                </a:path>
              </a:pathLst>
            </a:custGeom>
            <a:gradFill flip="none" rotWithShape="1">
              <a:gsLst>
                <a:gs pos="38000">
                  <a:schemeClr val="accent4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2" name="出自【趣你的PPT】(微信:qunideppt)：最优质的PPT资源库"/>
          <p:cNvCxnSpPr/>
          <p:nvPr/>
        </p:nvCxnSpPr>
        <p:spPr>
          <a:xfrm flipV="1">
            <a:off x="6718951" y="2046823"/>
            <a:ext cx="499961" cy="499961"/>
          </a:xfrm>
          <a:prstGeom prst="line">
            <a:avLst/>
          </a:prstGeom>
          <a:ln w="19050">
            <a:solidFill>
              <a:schemeClr val="tx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>
            <a:off x="7214149" y="2048085"/>
            <a:ext cx="999332" cy="0"/>
          </a:xfrm>
          <a:prstGeom prst="straightConnector1">
            <a:avLst/>
          </a:prstGeom>
          <a:ln w="19050">
            <a:solidFill>
              <a:schemeClr val="tx2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出自【趣你的PPT】(微信:qunideppt)：最优质的PPT资源库"/>
          <p:cNvCxnSpPr/>
          <p:nvPr/>
        </p:nvCxnSpPr>
        <p:spPr>
          <a:xfrm rot="10800000" flipV="1">
            <a:off x="4189498" y="4406246"/>
            <a:ext cx="499961" cy="499961"/>
          </a:xfrm>
          <a:prstGeom prst="line">
            <a:avLst/>
          </a:prstGeom>
          <a:ln w="19050">
            <a:solidFill>
              <a:schemeClr val="tx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出自【趣你的PPT】(微信:qunideppt)：最优质的PPT资源库"/>
          <p:cNvCxnSpPr/>
          <p:nvPr/>
        </p:nvCxnSpPr>
        <p:spPr>
          <a:xfrm rot="8100000">
            <a:off x="3858591" y="4764688"/>
            <a:ext cx="280513" cy="280513"/>
          </a:xfrm>
          <a:prstGeom prst="straightConnector1">
            <a:avLst/>
          </a:prstGeom>
          <a:ln w="19050">
            <a:solidFill>
              <a:schemeClr val="tx2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出自【趣你的PPT】(微信:qunideppt)：最优质的PPT资源库"/>
          <p:cNvCxnSpPr/>
          <p:nvPr/>
        </p:nvCxnSpPr>
        <p:spPr>
          <a:xfrm flipH="1" flipV="1">
            <a:off x="4936618" y="2074163"/>
            <a:ext cx="685507" cy="685507"/>
          </a:xfrm>
          <a:prstGeom prst="line">
            <a:avLst/>
          </a:prstGeom>
          <a:ln w="19050">
            <a:solidFill>
              <a:schemeClr val="tx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出自【趣你的PPT】(微信:qunideppt)：最优质的PPT资源库"/>
          <p:cNvCxnSpPr/>
          <p:nvPr/>
        </p:nvCxnSpPr>
        <p:spPr>
          <a:xfrm flipH="1">
            <a:off x="3572944" y="2075893"/>
            <a:ext cx="1370205" cy="0"/>
          </a:xfrm>
          <a:prstGeom prst="straightConnector1">
            <a:avLst/>
          </a:prstGeom>
          <a:ln w="19050">
            <a:solidFill>
              <a:schemeClr val="tx2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出自【趣你的PPT】(微信:qunideppt)：最优质的PPT资源库"/>
          <p:cNvCxnSpPr/>
          <p:nvPr/>
        </p:nvCxnSpPr>
        <p:spPr>
          <a:xfrm rot="10800000" flipH="1" flipV="1">
            <a:off x="7298381" y="4260256"/>
            <a:ext cx="499961" cy="499961"/>
          </a:xfrm>
          <a:prstGeom prst="line">
            <a:avLst/>
          </a:prstGeom>
          <a:ln w="19050">
            <a:solidFill>
              <a:schemeClr val="tx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出自【趣你的PPT】(微信:qunideppt)：最优质的PPT资源库"/>
          <p:cNvCxnSpPr/>
          <p:nvPr/>
        </p:nvCxnSpPr>
        <p:spPr>
          <a:xfrm rot="13500000" flipH="1">
            <a:off x="7848736" y="4618698"/>
            <a:ext cx="280513" cy="280513"/>
          </a:xfrm>
          <a:prstGeom prst="straightConnector1">
            <a:avLst/>
          </a:prstGeom>
          <a:ln w="19050">
            <a:solidFill>
              <a:schemeClr val="tx2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26出自【趣你的PPT】(微信:qunideppt)：最优质的PPT资源库"/>
          <p:cNvGrpSpPr/>
          <p:nvPr/>
        </p:nvGrpSpPr>
        <p:grpSpPr>
          <a:xfrm>
            <a:off x="3259822" y="4667647"/>
            <a:ext cx="411732" cy="405933"/>
            <a:chOff x="9934575" y="-392112"/>
            <a:chExt cx="450850" cy="444500"/>
          </a:xfrm>
          <a:solidFill>
            <a:schemeClr val="accent1"/>
          </a:solidFill>
        </p:grpSpPr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34575" y="-392112"/>
              <a:ext cx="450850" cy="444500"/>
            </a:xfrm>
            <a:custGeom>
              <a:avLst/>
              <a:gdLst>
                <a:gd name="T0" fmla="*/ 111 w 120"/>
                <a:gd name="T1" fmla="*/ 0 h 118"/>
                <a:gd name="T2" fmla="*/ 9 w 120"/>
                <a:gd name="T3" fmla="*/ 0 h 118"/>
                <a:gd name="T4" fmla="*/ 0 w 120"/>
                <a:gd name="T5" fmla="*/ 9 h 118"/>
                <a:gd name="T6" fmla="*/ 0 w 120"/>
                <a:gd name="T7" fmla="*/ 103 h 118"/>
                <a:gd name="T8" fmla="*/ 9 w 120"/>
                <a:gd name="T9" fmla="*/ 112 h 118"/>
                <a:gd name="T10" fmla="*/ 16 w 120"/>
                <a:gd name="T11" fmla="*/ 112 h 118"/>
                <a:gd name="T12" fmla="*/ 16 w 120"/>
                <a:gd name="T13" fmla="*/ 112 h 118"/>
                <a:gd name="T14" fmla="*/ 22 w 120"/>
                <a:gd name="T15" fmla="*/ 118 h 118"/>
                <a:gd name="T16" fmla="*/ 28 w 120"/>
                <a:gd name="T17" fmla="*/ 112 h 118"/>
                <a:gd name="T18" fmla="*/ 28 w 120"/>
                <a:gd name="T19" fmla="*/ 112 h 118"/>
                <a:gd name="T20" fmla="*/ 92 w 120"/>
                <a:gd name="T21" fmla="*/ 112 h 118"/>
                <a:gd name="T22" fmla="*/ 92 w 120"/>
                <a:gd name="T23" fmla="*/ 112 h 118"/>
                <a:gd name="T24" fmla="*/ 98 w 120"/>
                <a:gd name="T25" fmla="*/ 118 h 118"/>
                <a:gd name="T26" fmla="*/ 104 w 120"/>
                <a:gd name="T27" fmla="*/ 112 h 118"/>
                <a:gd name="T28" fmla="*/ 104 w 120"/>
                <a:gd name="T29" fmla="*/ 112 h 118"/>
                <a:gd name="T30" fmla="*/ 111 w 120"/>
                <a:gd name="T31" fmla="*/ 112 h 118"/>
                <a:gd name="T32" fmla="*/ 120 w 120"/>
                <a:gd name="T33" fmla="*/ 103 h 118"/>
                <a:gd name="T34" fmla="*/ 120 w 120"/>
                <a:gd name="T35" fmla="*/ 9 h 118"/>
                <a:gd name="T36" fmla="*/ 111 w 120"/>
                <a:gd name="T37" fmla="*/ 0 h 118"/>
                <a:gd name="T38" fmla="*/ 112 w 120"/>
                <a:gd name="T39" fmla="*/ 103 h 118"/>
                <a:gd name="T40" fmla="*/ 111 w 120"/>
                <a:gd name="T41" fmla="*/ 104 h 118"/>
                <a:gd name="T42" fmla="*/ 9 w 120"/>
                <a:gd name="T43" fmla="*/ 104 h 118"/>
                <a:gd name="T44" fmla="*/ 8 w 120"/>
                <a:gd name="T45" fmla="*/ 103 h 118"/>
                <a:gd name="T46" fmla="*/ 8 w 120"/>
                <a:gd name="T47" fmla="*/ 9 h 118"/>
                <a:gd name="T48" fmla="*/ 9 w 120"/>
                <a:gd name="T49" fmla="*/ 8 h 118"/>
                <a:gd name="T50" fmla="*/ 111 w 120"/>
                <a:gd name="T51" fmla="*/ 8 h 118"/>
                <a:gd name="T52" fmla="*/ 112 w 120"/>
                <a:gd name="T53" fmla="*/ 9 h 118"/>
                <a:gd name="T54" fmla="*/ 112 w 120"/>
                <a:gd name="T55" fmla="*/ 10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0" h="118">
                  <a:moveTo>
                    <a:pt x="111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8"/>
                    <a:pt x="4" y="112"/>
                    <a:pt x="9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6" y="115"/>
                    <a:pt x="19" y="118"/>
                    <a:pt x="22" y="118"/>
                  </a:cubicBezTo>
                  <a:cubicBezTo>
                    <a:pt x="25" y="118"/>
                    <a:pt x="28" y="115"/>
                    <a:pt x="28" y="112"/>
                  </a:cubicBezTo>
                  <a:cubicBezTo>
                    <a:pt x="28" y="112"/>
                    <a:pt x="28" y="112"/>
                    <a:pt x="28" y="112"/>
                  </a:cubicBezTo>
                  <a:cubicBezTo>
                    <a:pt x="92" y="112"/>
                    <a:pt x="92" y="112"/>
                    <a:pt x="92" y="112"/>
                  </a:cubicBezTo>
                  <a:cubicBezTo>
                    <a:pt x="92" y="112"/>
                    <a:pt x="92" y="112"/>
                    <a:pt x="92" y="112"/>
                  </a:cubicBezTo>
                  <a:cubicBezTo>
                    <a:pt x="92" y="115"/>
                    <a:pt x="95" y="118"/>
                    <a:pt x="98" y="118"/>
                  </a:cubicBezTo>
                  <a:cubicBezTo>
                    <a:pt x="101" y="118"/>
                    <a:pt x="104" y="115"/>
                    <a:pt x="104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6" y="112"/>
                    <a:pt x="120" y="108"/>
                    <a:pt x="120" y="103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4"/>
                    <a:pt x="116" y="0"/>
                    <a:pt x="111" y="0"/>
                  </a:cubicBezTo>
                  <a:close/>
                  <a:moveTo>
                    <a:pt x="112" y="103"/>
                  </a:moveTo>
                  <a:cubicBezTo>
                    <a:pt x="112" y="104"/>
                    <a:pt x="112" y="104"/>
                    <a:pt x="111" y="104"/>
                  </a:cubicBezTo>
                  <a:cubicBezTo>
                    <a:pt x="9" y="104"/>
                    <a:pt x="9" y="104"/>
                    <a:pt x="9" y="104"/>
                  </a:cubicBezTo>
                  <a:cubicBezTo>
                    <a:pt x="8" y="104"/>
                    <a:pt x="8" y="104"/>
                    <a:pt x="8" y="103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2" y="8"/>
                    <a:pt x="112" y="8"/>
                    <a:pt x="112" y="9"/>
                  </a:cubicBezTo>
                  <a:lnTo>
                    <a:pt x="112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061575" y="-279400"/>
              <a:ext cx="195263" cy="196850"/>
            </a:xfrm>
            <a:custGeom>
              <a:avLst/>
              <a:gdLst>
                <a:gd name="T0" fmla="*/ 26 w 52"/>
                <a:gd name="T1" fmla="*/ 0 h 52"/>
                <a:gd name="T2" fmla="*/ 0 w 52"/>
                <a:gd name="T3" fmla="*/ 26 h 52"/>
                <a:gd name="T4" fmla="*/ 26 w 52"/>
                <a:gd name="T5" fmla="*/ 52 h 52"/>
                <a:gd name="T6" fmla="*/ 52 w 52"/>
                <a:gd name="T7" fmla="*/ 26 h 52"/>
                <a:gd name="T8" fmla="*/ 26 w 52"/>
                <a:gd name="T9" fmla="*/ 0 h 52"/>
                <a:gd name="T10" fmla="*/ 26 w 52"/>
                <a:gd name="T11" fmla="*/ 48 h 52"/>
                <a:gd name="T12" fmla="*/ 4 w 52"/>
                <a:gd name="T13" fmla="*/ 26 h 52"/>
                <a:gd name="T14" fmla="*/ 26 w 52"/>
                <a:gd name="T15" fmla="*/ 4 h 52"/>
                <a:gd name="T16" fmla="*/ 48 w 52"/>
                <a:gd name="T17" fmla="*/ 26 h 52"/>
                <a:gd name="T18" fmla="*/ 26 w 52"/>
                <a:gd name="T19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26" y="0"/>
                  </a:moveTo>
                  <a:cubicBezTo>
                    <a:pt x="12" y="0"/>
                    <a:pt x="0" y="12"/>
                    <a:pt x="0" y="26"/>
                  </a:cubicBezTo>
                  <a:cubicBezTo>
                    <a:pt x="0" y="40"/>
                    <a:pt x="12" y="52"/>
                    <a:pt x="26" y="52"/>
                  </a:cubicBezTo>
                  <a:cubicBezTo>
                    <a:pt x="40" y="52"/>
                    <a:pt x="52" y="40"/>
                    <a:pt x="52" y="26"/>
                  </a:cubicBezTo>
                  <a:cubicBezTo>
                    <a:pt x="52" y="12"/>
                    <a:pt x="40" y="0"/>
                    <a:pt x="26" y="0"/>
                  </a:cubicBezTo>
                  <a:close/>
                  <a:moveTo>
                    <a:pt x="26" y="48"/>
                  </a:moveTo>
                  <a:cubicBezTo>
                    <a:pt x="14" y="48"/>
                    <a:pt x="4" y="38"/>
                    <a:pt x="4" y="26"/>
                  </a:cubicBezTo>
                  <a:cubicBezTo>
                    <a:pt x="4" y="14"/>
                    <a:pt x="14" y="4"/>
                    <a:pt x="26" y="4"/>
                  </a:cubicBezTo>
                  <a:cubicBezTo>
                    <a:pt x="38" y="4"/>
                    <a:pt x="48" y="14"/>
                    <a:pt x="48" y="26"/>
                  </a:cubicBezTo>
                  <a:cubicBezTo>
                    <a:pt x="48" y="38"/>
                    <a:pt x="38" y="48"/>
                    <a:pt x="2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121900" y="-246062"/>
              <a:ext cx="74613" cy="103188"/>
            </a:xfrm>
            <a:custGeom>
              <a:avLst/>
              <a:gdLst>
                <a:gd name="T0" fmla="*/ 12 w 20"/>
                <a:gd name="T1" fmla="*/ 7 h 27"/>
                <a:gd name="T2" fmla="*/ 12 w 20"/>
                <a:gd name="T3" fmla="*/ 2 h 27"/>
                <a:gd name="T4" fmla="*/ 10 w 20"/>
                <a:gd name="T5" fmla="*/ 0 h 27"/>
                <a:gd name="T6" fmla="*/ 8 w 20"/>
                <a:gd name="T7" fmla="*/ 2 h 27"/>
                <a:gd name="T8" fmla="*/ 8 w 20"/>
                <a:gd name="T9" fmla="*/ 7 h 27"/>
                <a:gd name="T10" fmla="*/ 0 w 20"/>
                <a:gd name="T11" fmla="*/ 17 h 27"/>
                <a:gd name="T12" fmla="*/ 10 w 20"/>
                <a:gd name="T13" fmla="*/ 27 h 27"/>
                <a:gd name="T14" fmla="*/ 20 w 20"/>
                <a:gd name="T15" fmla="*/ 17 h 27"/>
                <a:gd name="T16" fmla="*/ 12 w 20"/>
                <a:gd name="T17" fmla="*/ 7 h 27"/>
                <a:gd name="T18" fmla="*/ 10 w 20"/>
                <a:gd name="T19" fmla="*/ 23 h 27"/>
                <a:gd name="T20" fmla="*/ 4 w 20"/>
                <a:gd name="T21" fmla="*/ 17 h 27"/>
                <a:gd name="T22" fmla="*/ 8 w 20"/>
                <a:gd name="T23" fmla="*/ 11 h 27"/>
                <a:gd name="T24" fmla="*/ 8 w 20"/>
                <a:gd name="T25" fmla="*/ 14 h 27"/>
                <a:gd name="T26" fmla="*/ 10 w 20"/>
                <a:gd name="T27" fmla="*/ 16 h 27"/>
                <a:gd name="T28" fmla="*/ 12 w 20"/>
                <a:gd name="T29" fmla="*/ 14 h 27"/>
                <a:gd name="T30" fmla="*/ 12 w 20"/>
                <a:gd name="T31" fmla="*/ 11 h 27"/>
                <a:gd name="T32" fmla="*/ 16 w 20"/>
                <a:gd name="T33" fmla="*/ 17 h 27"/>
                <a:gd name="T34" fmla="*/ 10 w 20"/>
                <a:gd name="T35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27">
                  <a:moveTo>
                    <a:pt x="12" y="7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1" y="0"/>
                    <a:pt x="10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3" y="8"/>
                    <a:pt x="0" y="12"/>
                    <a:pt x="0" y="17"/>
                  </a:cubicBezTo>
                  <a:cubicBezTo>
                    <a:pt x="0" y="23"/>
                    <a:pt x="4" y="27"/>
                    <a:pt x="10" y="27"/>
                  </a:cubicBezTo>
                  <a:cubicBezTo>
                    <a:pt x="16" y="27"/>
                    <a:pt x="20" y="23"/>
                    <a:pt x="20" y="17"/>
                  </a:cubicBezTo>
                  <a:cubicBezTo>
                    <a:pt x="20" y="12"/>
                    <a:pt x="17" y="8"/>
                    <a:pt x="12" y="7"/>
                  </a:cubicBezTo>
                  <a:close/>
                  <a:moveTo>
                    <a:pt x="10" y="23"/>
                  </a:moveTo>
                  <a:cubicBezTo>
                    <a:pt x="7" y="23"/>
                    <a:pt x="4" y="20"/>
                    <a:pt x="4" y="17"/>
                  </a:cubicBezTo>
                  <a:cubicBezTo>
                    <a:pt x="4" y="14"/>
                    <a:pt x="6" y="12"/>
                    <a:pt x="8" y="11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5"/>
                    <a:pt x="9" y="16"/>
                    <a:pt x="10" y="16"/>
                  </a:cubicBezTo>
                  <a:cubicBezTo>
                    <a:pt x="11" y="16"/>
                    <a:pt x="12" y="15"/>
                    <a:pt x="12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12"/>
                    <a:pt x="16" y="14"/>
                    <a:pt x="16" y="17"/>
                  </a:cubicBezTo>
                  <a:cubicBezTo>
                    <a:pt x="16" y="20"/>
                    <a:pt x="13" y="23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94900" y="-331787"/>
              <a:ext cx="344488" cy="301625"/>
            </a:xfrm>
            <a:custGeom>
              <a:avLst/>
              <a:gdLst>
                <a:gd name="T0" fmla="*/ 88 w 92"/>
                <a:gd name="T1" fmla="*/ 13 h 80"/>
                <a:gd name="T2" fmla="*/ 88 w 92"/>
                <a:gd name="T3" fmla="*/ 5 h 80"/>
                <a:gd name="T4" fmla="*/ 83 w 92"/>
                <a:gd name="T5" fmla="*/ 0 h 80"/>
                <a:gd name="T6" fmla="*/ 5 w 92"/>
                <a:gd name="T7" fmla="*/ 0 h 80"/>
                <a:gd name="T8" fmla="*/ 0 w 92"/>
                <a:gd name="T9" fmla="*/ 5 h 80"/>
                <a:gd name="T10" fmla="*/ 0 w 92"/>
                <a:gd name="T11" fmla="*/ 75 h 80"/>
                <a:gd name="T12" fmla="*/ 5 w 92"/>
                <a:gd name="T13" fmla="*/ 80 h 80"/>
                <a:gd name="T14" fmla="*/ 83 w 92"/>
                <a:gd name="T15" fmla="*/ 80 h 80"/>
                <a:gd name="T16" fmla="*/ 88 w 92"/>
                <a:gd name="T17" fmla="*/ 75 h 80"/>
                <a:gd name="T18" fmla="*/ 88 w 92"/>
                <a:gd name="T19" fmla="*/ 69 h 80"/>
                <a:gd name="T20" fmla="*/ 92 w 92"/>
                <a:gd name="T21" fmla="*/ 63 h 80"/>
                <a:gd name="T22" fmla="*/ 92 w 92"/>
                <a:gd name="T23" fmla="*/ 59 h 80"/>
                <a:gd name="T24" fmla="*/ 88 w 92"/>
                <a:gd name="T25" fmla="*/ 53 h 80"/>
                <a:gd name="T26" fmla="*/ 88 w 92"/>
                <a:gd name="T27" fmla="*/ 29 h 80"/>
                <a:gd name="T28" fmla="*/ 92 w 92"/>
                <a:gd name="T29" fmla="*/ 23 h 80"/>
                <a:gd name="T30" fmla="*/ 92 w 92"/>
                <a:gd name="T31" fmla="*/ 19 h 80"/>
                <a:gd name="T32" fmla="*/ 88 w 92"/>
                <a:gd name="T33" fmla="*/ 13 h 80"/>
                <a:gd name="T34" fmla="*/ 83 w 92"/>
                <a:gd name="T35" fmla="*/ 76 h 80"/>
                <a:gd name="T36" fmla="*/ 5 w 92"/>
                <a:gd name="T37" fmla="*/ 76 h 80"/>
                <a:gd name="T38" fmla="*/ 4 w 92"/>
                <a:gd name="T39" fmla="*/ 75 h 80"/>
                <a:gd name="T40" fmla="*/ 4 w 92"/>
                <a:gd name="T41" fmla="*/ 5 h 80"/>
                <a:gd name="T42" fmla="*/ 5 w 92"/>
                <a:gd name="T43" fmla="*/ 4 h 80"/>
                <a:gd name="T44" fmla="*/ 83 w 92"/>
                <a:gd name="T45" fmla="*/ 4 h 80"/>
                <a:gd name="T46" fmla="*/ 84 w 92"/>
                <a:gd name="T47" fmla="*/ 5 h 80"/>
                <a:gd name="T48" fmla="*/ 84 w 92"/>
                <a:gd name="T49" fmla="*/ 13 h 80"/>
                <a:gd name="T50" fmla="*/ 80 w 92"/>
                <a:gd name="T51" fmla="*/ 19 h 80"/>
                <a:gd name="T52" fmla="*/ 80 w 92"/>
                <a:gd name="T53" fmla="*/ 23 h 80"/>
                <a:gd name="T54" fmla="*/ 84 w 92"/>
                <a:gd name="T55" fmla="*/ 29 h 80"/>
                <a:gd name="T56" fmla="*/ 84 w 92"/>
                <a:gd name="T57" fmla="*/ 53 h 80"/>
                <a:gd name="T58" fmla="*/ 80 w 92"/>
                <a:gd name="T59" fmla="*/ 59 h 80"/>
                <a:gd name="T60" fmla="*/ 80 w 92"/>
                <a:gd name="T61" fmla="*/ 63 h 80"/>
                <a:gd name="T62" fmla="*/ 84 w 92"/>
                <a:gd name="T63" fmla="*/ 69 h 80"/>
                <a:gd name="T64" fmla="*/ 84 w 92"/>
                <a:gd name="T65" fmla="*/ 75 h 80"/>
                <a:gd name="T66" fmla="*/ 83 w 92"/>
                <a:gd name="T67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2" h="80">
                  <a:moveTo>
                    <a:pt x="88" y="13"/>
                  </a:moveTo>
                  <a:cubicBezTo>
                    <a:pt x="88" y="5"/>
                    <a:pt x="88" y="5"/>
                    <a:pt x="88" y="5"/>
                  </a:cubicBezTo>
                  <a:cubicBezTo>
                    <a:pt x="88" y="2"/>
                    <a:pt x="86" y="0"/>
                    <a:pt x="8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83" y="80"/>
                    <a:pt x="83" y="80"/>
                    <a:pt x="83" y="80"/>
                  </a:cubicBezTo>
                  <a:cubicBezTo>
                    <a:pt x="86" y="80"/>
                    <a:pt x="88" y="78"/>
                    <a:pt x="88" y="75"/>
                  </a:cubicBezTo>
                  <a:cubicBezTo>
                    <a:pt x="88" y="69"/>
                    <a:pt x="88" y="69"/>
                    <a:pt x="88" y="69"/>
                  </a:cubicBezTo>
                  <a:cubicBezTo>
                    <a:pt x="90" y="68"/>
                    <a:pt x="92" y="66"/>
                    <a:pt x="92" y="63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6"/>
                    <a:pt x="90" y="54"/>
                    <a:pt x="88" y="53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90" y="28"/>
                    <a:pt x="92" y="26"/>
                    <a:pt x="92" y="23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6"/>
                    <a:pt x="90" y="14"/>
                    <a:pt x="88" y="13"/>
                  </a:cubicBezTo>
                  <a:close/>
                  <a:moveTo>
                    <a:pt x="83" y="76"/>
                  </a:moveTo>
                  <a:cubicBezTo>
                    <a:pt x="5" y="76"/>
                    <a:pt x="5" y="76"/>
                    <a:pt x="5" y="76"/>
                  </a:cubicBezTo>
                  <a:cubicBezTo>
                    <a:pt x="4" y="76"/>
                    <a:pt x="4" y="76"/>
                    <a:pt x="4" y="7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4" y="4"/>
                    <a:pt x="84" y="4"/>
                    <a:pt x="84" y="5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2" y="14"/>
                    <a:pt x="80" y="16"/>
                    <a:pt x="80" y="19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6"/>
                    <a:pt x="82" y="28"/>
                    <a:pt x="84" y="29"/>
                  </a:cubicBezTo>
                  <a:cubicBezTo>
                    <a:pt x="84" y="53"/>
                    <a:pt x="84" y="53"/>
                    <a:pt x="84" y="53"/>
                  </a:cubicBezTo>
                  <a:cubicBezTo>
                    <a:pt x="82" y="54"/>
                    <a:pt x="80" y="56"/>
                    <a:pt x="80" y="59"/>
                  </a:cubicBezTo>
                  <a:cubicBezTo>
                    <a:pt x="80" y="63"/>
                    <a:pt x="80" y="63"/>
                    <a:pt x="80" y="63"/>
                  </a:cubicBezTo>
                  <a:cubicBezTo>
                    <a:pt x="80" y="66"/>
                    <a:pt x="82" y="68"/>
                    <a:pt x="84" y="69"/>
                  </a:cubicBezTo>
                  <a:cubicBezTo>
                    <a:pt x="84" y="75"/>
                    <a:pt x="84" y="75"/>
                    <a:pt x="84" y="75"/>
                  </a:cubicBezTo>
                  <a:cubicBezTo>
                    <a:pt x="84" y="76"/>
                    <a:pt x="84" y="76"/>
                    <a:pt x="83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85483" y="1871474"/>
            <a:ext cx="450225" cy="324473"/>
          </a:xfrm>
          <a:custGeom>
            <a:avLst/>
            <a:gdLst>
              <a:gd name="T0" fmla="*/ 298 w 368"/>
              <a:gd name="T1" fmla="*/ 94 h 265"/>
              <a:gd name="T2" fmla="*/ 196 w 368"/>
              <a:gd name="T3" fmla="*/ 0 h 265"/>
              <a:gd name="T4" fmla="*/ 102 w 368"/>
              <a:gd name="T5" fmla="*/ 60 h 265"/>
              <a:gd name="T6" fmla="*/ 86 w 368"/>
              <a:gd name="T7" fmla="*/ 58 h 265"/>
              <a:gd name="T8" fmla="*/ 35 w 368"/>
              <a:gd name="T9" fmla="*/ 109 h 265"/>
              <a:gd name="T10" fmla="*/ 37 w 368"/>
              <a:gd name="T11" fmla="*/ 126 h 265"/>
              <a:gd name="T12" fmla="*/ 0 w 368"/>
              <a:gd name="T13" fmla="*/ 190 h 265"/>
              <a:gd name="T14" fmla="*/ 75 w 368"/>
              <a:gd name="T15" fmla="*/ 265 h 265"/>
              <a:gd name="T16" fmla="*/ 75 w 368"/>
              <a:gd name="T17" fmla="*/ 265 h 265"/>
              <a:gd name="T18" fmla="*/ 282 w 368"/>
              <a:gd name="T19" fmla="*/ 265 h 265"/>
              <a:gd name="T20" fmla="*/ 282 w 368"/>
              <a:gd name="T21" fmla="*/ 265 h 265"/>
              <a:gd name="T22" fmla="*/ 368 w 368"/>
              <a:gd name="T23" fmla="*/ 178 h 265"/>
              <a:gd name="T24" fmla="*/ 298 w 368"/>
              <a:gd name="T25" fmla="*/ 94 h 265"/>
              <a:gd name="T26" fmla="*/ 282 w 368"/>
              <a:gd name="T27" fmla="*/ 242 h 265"/>
              <a:gd name="T28" fmla="*/ 282 w 368"/>
              <a:gd name="T29" fmla="*/ 242 h 265"/>
              <a:gd name="T30" fmla="*/ 75 w 368"/>
              <a:gd name="T31" fmla="*/ 242 h 265"/>
              <a:gd name="T32" fmla="*/ 23 w 368"/>
              <a:gd name="T33" fmla="*/ 190 h 265"/>
              <a:gd name="T34" fmla="*/ 49 w 368"/>
              <a:gd name="T35" fmla="*/ 145 h 265"/>
              <a:gd name="T36" fmla="*/ 59 w 368"/>
              <a:gd name="T37" fmla="*/ 118 h 265"/>
              <a:gd name="T38" fmla="*/ 58 w 368"/>
              <a:gd name="T39" fmla="*/ 109 h 265"/>
              <a:gd name="T40" fmla="*/ 86 w 368"/>
              <a:gd name="T41" fmla="*/ 81 h 265"/>
              <a:gd name="T42" fmla="*/ 102 w 368"/>
              <a:gd name="T43" fmla="*/ 83 h 265"/>
              <a:gd name="T44" fmla="*/ 123 w 368"/>
              <a:gd name="T45" fmla="*/ 70 h 265"/>
              <a:gd name="T46" fmla="*/ 196 w 368"/>
              <a:gd name="T47" fmla="*/ 23 h 265"/>
              <a:gd name="T48" fmla="*/ 275 w 368"/>
              <a:gd name="T49" fmla="*/ 96 h 265"/>
              <a:gd name="T50" fmla="*/ 294 w 368"/>
              <a:gd name="T51" fmla="*/ 116 h 265"/>
              <a:gd name="T52" fmla="*/ 345 w 368"/>
              <a:gd name="T53" fmla="*/ 178 h 265"/>
              <a:gd name="T54" fmla="*/ 282 w 368"/>
              <a:gd name="T55" fmla="*/ 242 h 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8" h="265">
                <a:moveTo>
                  <a:pt x="298" y="94"/>
                </a:moveTo>
                <a:cubicBezTo>
                  <a:pt x="293" y="41"/>
                  <a:pt x="250" y="0"/>
                  <a:pt x="196" y="0"/>
                </a:cubicBezTo>
                <a:cubicBezTo>
                  <a:pt x="154" y="0"/>
                  <a:pt x="118" y="25"/>
                  <a:pt x="102" y="60"/>
                </a:cubicBezTo>
                <a:cubicBezTo>
                  <a:pt x="97" y="59"/>
                  <a:pt x="92" y="58"/>
                  <a:pt x="86" y="58"/>
                </a:cubicBezTo>
                <a:cubicBezTo>
                  <a:pt x="58" y="58"/>
                  <a:pt x="35" y="81"/>
                  <a:pt x="35" y="109"/>
                </a:cubicBezTo>
                <a:cubicBezTo>
                  <a:pt x="35" y="115"/>
                  <a:pt x="36" y="120"/>
                  <a:pt x="37" y="126"/>
                </a:cubicBezTo>
                <a:cubicBezTo>
                  <a:pt x="15" y="139"/>
                  <a:pt x="0" y="162"/>
                  <a:pt x="0" y="190"/>
                </a:cubicBezTo>
                <a:cubicBezTo>
                  <a:pt x="0" y="231"/>
                  <a:pt x="34" y="265"/>
                  <a:pt x="75" y="265"/>
                </a:cubicBezTo>
                <a:cubicBezTo>
                  <a:pt x="75" y="265"/>
                  <a:pt x="75" y="265"/>
                  <a:pt x="75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330" y="265"/>
                  <a:pt x="368" y="226"/>
                  <a:pt x="368" y="178"/>
                </a:cubicBezTo>
                <a:cubicBezTo>
                  <a:pt x="368" y="136"/>
                  <a:pt x="338" y="101"/>
                  <a:pt x="298" y="94"/>
                </a:cubicBezTo>
                <a:close/>
                <a:moveTo>
                  <a:pt x="282" y="242"/>
                </a:moveTo>
                <a:cubicBezTo>
                  <a:pt x="282" y="242"/>
                  <a:pt x="282" y="242"/>
                  <a:pt x="282" y="242"/>
                </a:cubicBezTo>
                <a:cubicBezTo>
                  <a:pt x="75" y="242"/>
                  <a:pt x="75" y="242"/>
                  <a:pt x="75" y="242"/>
                </a:cubicBezTo>
                <a:cubicBezTo>
                  <a:pt x="46" y="242"/>
                  <a:pt x="23" y="219"/>
                  <a:pt x="23" y="190"/>
                </a:cubicBezTo>
                <a:cubicBezTo>
                  <a:pt x="23" y="172"/>
                  <a:pt x="33" y="155"/>
                  <a:pt x="49" y="145"/>
                </a:cubicBezTo>
                <a:cubicBezTo>
                  <a:pt x="65" y="136"/>
                  <a:pt x="66" y="135"/>
                  <a:pt x="59" y="118"/>
                </a:cubicBezTo>
                <a:cubicBezTo>
                  <a:pt x="58" y="115"/>
                  <a:pt x="58" y="112"/>
                  <a:pt x="58" y="109"/>
                </a:cubicBezTo>
                <a:cubicBezTo>
                  <a:pt x="58" y="94"/>
                  <a:pt x="70" y="81"/>
                  <a:pt x="86" y="81"/>
                </a:cubicBezTo>
                <a:cubicBezTo>
                  <a:pt x="86" y="81"/>
                  <a:pt x="94" y="80"/>
                  <a:pt x="102" y="83"/>
                </a:cubicBezTo>
                <a:cubicBezTo>
                  <a:pt x="115" y="89"/>
                  <a:pt x="117" y="83"/>
                  <a:pt x="123" y="70"/>
                </a:cubicBezTo>
                <a:cubicBezTo>
                  <a:pt x="136" y="41"/>
                  <a:pt x="165" y="23"/>
                  <a:pt x="196" y="23"/>
                </a:cubicBezTo>
                <a:cubicBezTo>
                  <a:pt x="237" y="23"/>
                  <a:pt x="271" y="54"/>
                  <a:pt x="275" y="96"/>
                </a:cubicBezTo>
                <a:cubicBezTo>
                  <a:pt x="277" y="112"/>
                  <a:pt x="277" y="112"/>
                  <a:pt x="294" y="116"/>
                </a:cubicBezTo>
                <a:cubicBezTo>
                  <a:pt x="324" y="122"/>
                  <a:pt x="345" y="148"/>
                  <a:pt x="345" y="178"/>
                </a:cubicBezTo>
                <a:cubicBezTo>
                  <a:pt x="345" y="213"/>
                  <a:pt x="317" y="242"/>
                  <a:pt x="282" y="2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6" name="Group 32出自【趣你的PPT】(微信:qunideppt)：最优质的PPT资源库"/>
          <p:cNvGrpSpPr/>
          <p:nvPr/>
        </p:nvGrpSpPr>
        <p:grpSpPr>
          <a:xfrm>
            <a:off x="8341785" y="4503705"/>
            <a:ext cx="392640" cy="391555"/>
            <a:chOff x="8521700" y="4130676"/>
            <a:chExt cx="574675" cy="573087"/>
          </a:xfrm>
          <a:solidFill>
            <a:schemeClr val="accent4"/>
          </a:solidFill>
        </p:grpSpPr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21700" y="4322763"/>
              <a:ext cx="360363" cy="381000"/>
            </a:xfrm>
            <a:custGeom>
              <a:avLst/>
              <a:gdLst>
                <a:gd name="T0" fmla="*/ 47 w 121"/>
                <a:gd name="T1" fmla="*/ 128 h 128"/>
                <a:gd name="T2" fmla="*/ 22 w 121"/>
                <a:gd name="T3" fmla="*/ 118 h 128"/>
                <a:gd name="T4" fmla="*/ 14 w 121"/>
                <a:gd name="T5" fmla="*/ 110 h 128"/>
                <a:gd name="T6" fmla="*/ 14 w 121"/>
                <a:gd name="T7" fmla="*/ 58 h 128"/>
                <a:gd name="T8" fmla="*/ 58 w 121"/>
                <a:gd name="T9" fmla="*/ 14 h 128"/>
                <a:gd name="T10" fmla="*/ 89 w 121"/>
                <a:gd name="T11" fmla="*/ 0 h 128"/>
                <a:gd name="T12" fmla="*/ 119 w 121"/>
                <a:gd name="T13" fmla="*/ 18 h 128"/>
                <a:gd name="T14" fmla="*/ 118 w 121"/>
                <a:gd name="T15" fmla="*/ 27 h 128"/>
                <a:gd name="T16" fmla="*/ 109 w 121"/>
                <a:gd name="T17" fmla="*/ 26 h 128"/>
                <a:gd name="T18" fmla="*/ 88 w 121"/>
                <a:gd name="T19" fmla="*/ 12 h 128"/>
                <a:gd name="T20" fmla="*/ 66 w 121"/>
                <a:gd name="T21" fmla="*/ 22 h 128"/>
                <a:gd name="T22" fmla="*/ 22 w 121"/>
                <a:gd name="T23" fmla="*/ 66 h 128"/>
                <a:gd name="T24" fmla="*/ 22 w 121"/>
                <a:gd name="T25" fmla="*/ 102 h 128"/>
                <a:gd name="T26" fmla="*/ 30 w 121"/>
                <a:gd name="T27" fmla="*/ 110 h 128"/>
                <a:gd name="T28" fmla="*/ 48 w 121"/>
                <a:gd name="T29" fmla="*/ 116 h 128"/>
                <a:gd name="T30" fmla="*/ 70 w 121"/>
                <a:gd name="T31" fmla="*/ 106 h 128"/>
                <a:gd name="T32" fmla="*/ 102 w 121"/>
                <a:gd name="T33" fmla="*/ 74 h 128"/>
                <a:gd name="T34" fmla="*/ 110 w 121"/>
                <a:gd name="T35" fmla="*/ 74 h 128"/>
                <a:gd name="T36" fmla="*/ 110 w 121"/>
                <a:gd name="T37" fmla="*/ 82 h 128"/>
                <a:gd name="T38" fmla="*/ 78 w 121"/>
                <a:gd name="T39" fmla="*/ 114 h 128"/>
                <a:gd name="T40" fmla="*/ 49 w 121"/>
                <a:gd name="T41" fmla="*/ 128 h 128"/>
                <a:gd name="T42" fmla="*/ 47 w 121"/>
                <a:gd name="T4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1" h="128">
                  <a:moveTo>
                    <a:pt x="47" y="128"/>
                  </a:moveTo>
                  <a:cubicBezTo>
                    <a:pt x="37" y="128"/>
                    <a:pt x="28" y="125"/>
                    <a:pt x="22" y="118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0" y="96"/>
                    <a:pt x="0" y="72"/>
                    <a:pt x="14" y="58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70" y="2"/>
                    <a:pt x="81" y="0"/>
                    <a:pt x="89" y="0"/>
                  </a:cubicBezTo>
                  <a:cubicBezTo>
                    <a:pt x="100" y="1"/>
                    <a:pt x="111" y="7"/>
                    <a:pt x="119" y="18"/>
                  </a:cubicBezTo>
                  <a:cubicBezTo>
                    <a:pt x="121" y="21"/>
                    <a:pt x="120" y="25"/>
                    <a:pt x="118" y="27"/>
                  </a:cubicBezTo>
                  <a:cubicBezTo>
                    <a:pt x="115" y="29"/>
                    <a:pt x="111" y="28"/>
                    <a:pt x="109" y="26"/>
                  </a:cubicBezTo>
                  <a:cubicBezTo>
                    <a:pt x="103" y="17"/>
                    <a:pt x="96" y="13"/>
                    <a:pt x="88" y="12"/>
                  </a:cubicBezTo>
                  <a:cubicBezTo>
                    <a:pt x="81" y="12"/>
                    <a:pt x="73" y="15"/>
                    <a:pt x="66" y="22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3" y="76"/>
                    <a:pt x="13" y="92"/>
                    <a:pt x="22" y="102"/>
                  </a:cubicBezTo>
                  <a:cubicBezTo>
                    <a:pt x="30" y="110"/>
                    <a:pt x="30" y="110"/>
                    <a:pt x="30" y="110"/>
                  </a:cubicBezTo>
                  <a:cubicBezTo>
                    <a:pt x="35" y="114"/>
                    <a:pt x="41" y="117"/>
                    <a:pt x="48" y="116"/>
                  </a:cubicBezTo>
                  <a:cubicBezTo>
                    <a:pt x="56" y="116"/>
                    <a:pt x="63" y="112"/>
                    <a:pt x="70" y="106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4" y="71"/>
                    <a:pt x="108" y="71"/>
                    <a:pt x="110" y="74"/>
                  </a:cubicBezTo>
                  <a:cubicBezTo>
                    <a:pt x="113" y="76"/>
                    <a:pt x="113" y="80"/>
                    <a:pt x="110" y="82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0" y="123"/>
                    <a:pt x="59" y="128"/>
                    <a:pt x="49" y="128"/>
                  </a:cubicBezTo>
                  <a:cubicBezTo>
                    <a:pt x="48" y="128"/>
                    <a:pt x="47" y="128"/>
                    <a:pt x="47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69350" y="4130676"/>
              <a:ext cx="327025" cy="392113"/>
            </a:xfrm>
            <a:custGeom>
              <a:avLst/>
              <a:gdLst>
                <a:gd name="T0" fmla="*/ 29 w 110"/>
                <a:gd name="T1" fmla="*/ 132 h 132"/>
                <a:gd name="T2" fmla="*/ 26 w 110"/>
                <a:gd name="T3" fmla="*/ 132 h 132"/>
                <a:gd name="T4" fmla="*/ 2 w 110"/>
                <a:gd name="T5" fmla="*/ 118 h 132"/>
                <a:gd name="T6" fmla="*/ 4 w 110"/>
                <a:gd name="T7" fmla="*/ 110 h 132"/>
                <a:gd name="T8" fmla="*/ 12 w 110"/>
                <a:gd name="T9" fmla="*/ 112 h 132"/>
                <a:gd name="T10" fmla="*/ 27 w 110"/>
                <a:gd name="T11" fmla="*/ 120 h 132"/>
                <a:gd name="T12" fmla="*/ 43 w 110"/>
                <a:gd name="T13" fmla="*/ 115 h 132"/>
                <a:gd name="T14" fmla="*/ 91 w 110"/>
                <a:gd name="T15" fmla="*/ 67 h 132"/>
                <a:gd name="T16" fmla="*/ 98 w 110"/>
                <a:gd name="T17" fmla="*/ 51 h 132"/>
                <a:gd name="T18" fmla="*/ 91 w 110"/>
                <a:gd name="T19" fmla="*/ 35 h 132"/>
                <a:gd name="T20" fmla="*/ 83 w 110"/>
                <a:gd name="T21" fmla="*/ 27 h 132"/>
                <a:gd name="T22" fmla="*/ 47 w 110"/>
                <a:gd name="T23" fmla="*/ 23 h 132"/>
                <a:gd name="T24" fmla="*/ 11 w 110"/>
                <a:gd name="T25" fmla="*/ 59 h 132"/>
                <a:gd name="T26" fmla="*/ 3 w 110"/>
                <a:gd name="T27" fmla="*/ 59 h 132"/>
                <a:gd name="T28" fmla="*/ 3 w 110"/>
                <a:gd name="T29" fmla="*/ 51 h 132"/>
                <a:gd name="T30" fmla="*/ 39 w 110"/>
                <a:gd name="T31" fmla="*/ 15 h 132"/>
                <a:gd name="T32" fmla="*/ 91 w 110"/>
                <a:gd name="T33" fmla="*/ 19 h 132"/>
                <a:gd name="T34" fmla="*/ 99 w 110"/>
                <a:gd name="T35" fmla="*/ 27 h 132"/>
                <a:gd name="T36" fmla="*/ 110 w 110"/>
                <a:gd name="T37" fmla="*/ 51 h 132"/>
                <a:gd name="T38" fmla="*/ 99 w 110"/>
                <a:gd name="T39" fmla="*/ 75 h 132"/>
                <a:gd name="T40" fmla="*/ 51 w 110"/>
                <a:gd name="T41" fmla="*/ 123 h 132"/>
                <a:gd name="T42" fmla="*/ 29 w 110"/>
                <a:gd name="T4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0" h="132">
                  <a:moveTo>
                    <a:pt x="29" y="132"/>
                  </a:moveTo>
                  <a:cubicBezTo>
                    <a:pt x="28" y="132"/>
                    <a:pt x="27" y="132"/>
                    <a:pt x="26" y="132"/>
                  </a:cubicBezTo>
                  <a:cubicBezTo>
                    <a:pt x="16" y="131"/>
                    <a:pt x="7" y="126"/>
                    <a:pt x="2" y="118"/>
                  </a:cubicBezTo>
                  <a:cubicBezTo>
                    <a:pt x="0" y="116"/>
                    <a:pt x="1" y="112"/>
                    <a:pt x="4" y="110"/>
                  </a:cubicBezTo>
                  <a:cubicBezTo>
                    <a:pt x="6" y="108"/>
                    <a:pt x="10" y="109"/>
                    <a:pt x="12" y="112"/>
                  </a:cubicBezTo>
                  <a:cubicBezTo>
                    <a:pt x="15" y="116"/>
                    <a:pt x="21" y="120"/>
                    <a:pt x="27" y="120"/>
                  </a:cubicBezTo>
                  <a:cubicBezTo>
                    <a:pt x="33" y="121"/>
                    <a:pt x="39" y="119"/>
                    <a:pt x="43" y="115"/>
                  </a:cubicBezTo>
                  <a:cubicBezTo>
                    <a:pt x="91" y="67"/>
                    <a:pt x="91" y="67"/>
                    <a:pt x="91" y="67"/>
                  </a:cubicBezTo>
                  <a:cubicBezTo>
                    <a:pt x="95" y="62"/>
                    <a:pt x="98" y="57"/>
                    <a:pt x="98" y="51"/>
                  </a:cubicBezTo>
                  <a:cubicBezTo>
                    <a:pt x="98" y="45"/>
                    <a:pt x="95" y="40"/>
                    <a:pt x="91" y="35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73" y="18"/>
                    <a:pt x="57" y="14"/>
                    <a:pt x="47" y="23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9" y="62"/>
                    <a:pt x="5" y="62"/>
                    <a:pt x="3" y="59"/>
                  </a:cubicBezTo>
                  <a:cubicBezTo>
                    <a:pt x="0" y="57"/>
                    <a:pt x="0" y="53"/>
                    <a:pt x="3" y="51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53" y="0"/>
                    <a:pt x="78" y="5"/>
                    <a:pt x="91" y="19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106" y="34"/>
                    <a:pt x="110" y="42"/>
                    <a:pt x="110" y="51"/>
                  </a:cubicBezTo>
                  <a:cubicBezTo>
                    <a:pt x="110" y="60"/>
                    <a:pt x="106" y="68"/>
                    <a:pt x="99" y="75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45" y="129"/>
                    <a:pt x="38" y="132"/>
                    <a:pt x="29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9" name="Group 35出自【趣你的PPT】(微信:qunideppt)：最优质的PPT资源库"/>
          <p:cNvGrpSpPr/>
          <p:nvPr/>
        </p:nvGrpSpPr>
        <p:grpSpPr>
          <a:xfrm>
            <a:off x="3112767" y="1814193"/>
            <a:ext cx="312722" cy="436089"/>
            <a:chOff x="6924675" y="5064125"/>
            <a:chExt cx="346075" cy="482600"/>
          </a:xfrm>
          <a:solidFill>
            <a:schemeClr val="accent3"/>
          </a:solidFill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24675" y="5064125"/>
              <a:ext cx="346075" cy="482600"/>
            </a:xfrm>
            <a:custGeom>
              <a:avLst/>
              <a:gdLst>
                <a:gd name="T0" fmla="*/ 68 w 92"/>
                <a:gd name="T1" fmla="*/ 36 h 128"/>
                <a:gd name="T2" fmla="*/ 60 w 92"/>
                <a:gd name="T3" fmla="*/ 56 h 128"/>
                <a:gd name="T4" fmla="*/ 44 w 92"/>
                <a:gd name="T5" fmla="*/ 20 h 128"/>
                <a:gd name="T6" fmla="*/ 36 w 92"/>
                <a:gd name="T7" fmla="*/ 44 h 128"/>
                <a:gd name="T8" fmla="*/ 4 w 92"/>
                <a:gd name="T9" fmla="*/ 0 h 128"/>
                <a:gd name="T10" fmla="*/ 0 w 92"/>
                <a:gd name="T11" fmla="*/ 92 h 128"/>
                <a:gd name="T12" fmla="*/ 40 w 92"/>
                <a:gd name="T13" fmla="*/ 128 h 128"/>
                <a:gd name="T14" fmla="*/ 86 w 92"/>
                <a:gd name="T15" fmla="*/ 100 h 128"/>
                <a:gd name="T16" fmla="*/ 68 w 92"/>
                <a:gd name="T17" fmla="*/ 36 h 128"/>
                <a:gd name="T18" fmla="*/ 79 w 92"/>
                <a:gd name="T19" fmla="*/ 98 h 128"/>
                <a:gd name="T20" fmla="*/ 40 w 92"/>
                <a:gd name="T21" fmla="*/ 120 h 128"/>
                <a:gd name="T22" fmla="*/ 8 w 92"/>
                <a:gd name="T23" fmla="*/ 92 h 128"/>
                <a:gd name="T24" fmla="*/ 12 w 92"/>
                <a:gd name="T25" fmla="*/ 63 h 128"/>
                <a:gd name="T26" fmla="*/ 16 w 92"/>
                <a:gd name="T27" fmla="*/ 23 h 128"/>
                <a:gd name="T28" fmla="*/ 33 w 92"/>
                <a:gd name="T29" fmla="*/ 63 h 128"/>
                <a:gd name="T30" fmla="*/ 47 w 92"/>
                <a:gd name="T31" fmla="*/ 39 h 128"/>
                <a:gd name="T32" fmla="*/ 52 w 92"/>
                <a:gd name="T33" fmla="*/ 76 h 128"/>
                <a:gd name="T34" fmla="*/ 71 w 92"/>
                <a:gd name="T35" fmla="*/ 54 h 128"/>
                <a:gd name="T36" fmla="*/ 79 w 92"/>
                <a:gd name="T37" fmla="*/ 9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2" h="128">
                  <a:moveTo>
                    <a:pt x="68" y="36"/>
                  </a:moveTo>
                  <a:cubicBezTo>
                    <a:pt x="68" y="47"/>
                    <a:pt x="60" y="56"/>
                    <a:pt x="60" y="56"/>
                  </a:cubicBezTo>
                  <a:cubicBezTo>
                    <a:pt x="60" y="36"/>
                    <a:pt x="44" y="20"/>
                    <a:pt x="44" y="20"/>
                  </a:cubicBezTo>
                  <a:cubicBezTo>
                    <a:pt x="44" y="20"/>
                    <a:pt x="44" y="32"/>
                    <a:pt x="36" y="44"/>
                  </a:cubicBezTo>
                  <a:cubicBezTo>
                    <a:pt x="28" y="16"/>
                    <a:pt x="4" y="0"/>
                    <a:pt x="4" y="0"/>
                  </a:cubicBezTo>
                  <a:cubicBezTo>
                    <a:pt x="16" y="44"/>
                    <a:pt x="0" y="60"/>
                    <a:pt x="0" y="92"/>
                  </a:cubicBezTo>
                  <a:cubicBezTo>
                    <a:pt x="0" y="110"/>
                    <a:pt x="16" y="128"/>
                    <a:pt x="40" y="128"/>
                  </a:cubicBezTo>
                  <a:cubicBezTo>
                    <a:pt x="76" y="128"/>
                    <a:pt x="83" y="115"/>
                    <a:pt x="86" y="100"/>
                  </a:cubicBezTo>
                  <a:cubicBezTo>
                    <a:pt x="92" y="80"/>
                    <a:pt x="84" y="56"/>
                    <a:pt x="68" y="36"/>
                  </a:cubicBezTo>
                  <a:close/>
                  <a:moveTo>
                    <a:pt x="79" y="98"/>
                  </a:moveTo>
                  <a:cubicBezTo>
                    <a:pt x="76" y="108"/>
                    <a:pt x="73" y="120"/>
                    <a:pt x="40" y="120"/>
                  </a:cubicBezTo>
                  <a:cubicBezTo>
                    <a:pt x="20" y="120"/>
                    <a:pt x="8" y="106"/>
                    <a:pt x="8" y="92"/>
                  </a:cubicBezTo>
                  <a:cubicBezTo>
                    <a:pt x="8" y="81"/>
                    <a:pt x="10" y="72"/>
                    <a:pt x="12" y="63"/>
                  </a:cubicBezTo>
                  <a:cubicBezTo>
                    <a:pt x="15" y="51"/>
                    <a:pt x="17" y="39"/>
                    <a:pt x="16" y="23"/>
                  </a:cubicBezTo>
                  <a:cubicBezTo>
                    <a:pt x="29" y="40"/>
                    <a:pt x="33" y="63"/>
                    <a:pt x="33" y="63"/>
                  </a:cubicBezTo>
                  <a:cubicBezTo>
                    <a:pt x="33" y="63"/>
                    <a:pt x="44" y="47"/>
                    <a:pt x="47" y="39"/>
                  </a:cubicBezTo>
                  <a:cubicBezTo>
                    <a:pt x="50" y="44"/>
                    <a:pt x="52" y="60"/>
                    <a:pt x="52" y="76"/>
                  </a:cubicBezTo>
                  <a:cubicBezTo>
                    <a:pt x="52" y="76"/>
                    <a:pt x="63" y="67"/>
                    <a:pt x="71" y="54"/>
                  </a:cubicBezTo>
                  <a:cubicBezTo>
                    <a:pt x="79" y="69"/>
                    <a:pt x="82" y="85"/>
                    <a:pt x="79" y="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81825" y="5272088"/>
              <a:ext cx="214313" cy="173038"/>
            </a:xfrm>
            <a:custGeom>
              <a:avLst/>
              <a:gdLst>
                <a:gd name="T0" fmla="*/ 55 w 57"/>
                <a:gd name="T1" fmla="*/ 12 h 46"/>
                <a:gd name="T2" fmla="*/ 51 w 57"/>
                <a:gd name="T3" fmla="*/ 16 h 46"/>
                <a:gd name="T4" fmla="*/ 32 w 57"/>
                <a:gd name="T5" fmla="*/ 31 h 46"/>
                <a:gd name="T6" fmla="*/ 30 w 57"/>
                <a:gd name="T7" fmla="*/ 14 h 46"/>
                <a:gd name="T8" fmla="*/ 30 w 57"/>
                <a:gd name="T9" fmla="*/ 7 h 46"/>
                <a:gd name="T10" fmla="*/ 24 w 57"/>
                <a:gd name="T11" fmla="*/ 16 h 46"/>
                <a:gd name="T12" fmla="*/ 17 w 57"/>
                <a:gd name="T13" fmla="*/ 26 h 46"/>
                <a:gd name="T14" fmla="*/ 9 w 57"/>
                <a:gd name="T15" fmla="*/ 5 h 46"/>
                <a:gd name="T16" fmla="*/ 7 w 57"/>
                <a:gd name="T17" fmla="*/ 0 h 46"/>
                <a:gd name="T18" fmla="*/ 5 w 57"/>
                <a:gd name="T19" fmla="*/ 6 h 46"/>
                <a:gd name="T20" fmla="*/ 0 w 57"/>
                <a:gd name="T21" fmla="*/ 40 h 46"/>
                <a:gd name="T22" fmla="*/ 2 w 57"/>
                <a:gd name="T23" fmla="*/ 42 h 46"/>
                <a:gd name="T24" fmla="*/ 4 w 57"/>
                <a:gd name="T25" fmla="*/ 40 h 46"/>
                <a:gd name="T26" fmla="*/ 7 w 57"/>
                <a:gd name="T27" fmla="*/ 12 h 46"/>
                <a:gd name="T28" fmla="*/ 15 w 57"/>
                <a:gd name="T29" fmla="*/ 31 h 46"/>
                <a:gd name="T30" fmla="*/ 16 w 57"/>
                <a:gd name="T31" fmla="*/ 34 h 46"/>
                <a:gd name="T32" fmla="*/ 18 w 57"/>
                <a:gd name="T33" fmla="*/ 31 h 46"/>
                <a:gd name="T34" fmla="*/ 26 w 57"/>
                <a:gd name="T35" fmla="*/ 20 h 46"/>
                <a:gd name="T36" fmla="*/ 29 w 57"/>
                <a:gd name="T37" fmla="*/ 34 h 46"/>
                <a:gd name="T38" fmla="*/ 30 w 57"/>
                <a:gd name="T39" fmla="*/ 37 h 46"/>
                <a:gd name="T40" fmla="*/ 32 w 57"/>
                <a:gd name="T41" fmla="*/ 36 h 46"/>
                <a:gd name="T42" fmla="*/ 52 w 57"/>
                <a:gd name="T43" fmla="*/ 21 h 46"/>
                <a:gd name="T44" fmla="*/ 49 w 57"/>
                <a:gd name="T45" fmla="*/ 43 h 46"/>
                <a:gd name="T46" fmla="*/ 51 w 57"/>
                <a:gd name="T47" fmla="*/ 45 h 46"/>
                <a:gd name="T48" fmla="*/ 51 w 57"/>
                <a:gd name="T49" fmla="*/ 46 h 46"/>
                <a:gd name="T50" fmla="*/ 53 w 57"/>
                <a:gd name="T51" fmla="*/ 44 h 46"/>
                <a:gd name="T52" fmla="*/ 55 w 57"/>
                <a:gd name="T53" fmla="*/ 16 h 46"/>
                <a:gd name="T54" fmla="*/ 55 w 57"/>
                <a:gd name="T55" fmla="*/ 1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7" h="46">
                  <a:moveTo>
                    <a:pt x="55" y="12"/>
                  </a:moveTo>
                  <a:cubicBezTo>
                    <a:pt x="51" y="16"/>
                    <a:pt x="51" y="16"/>
                    <a:pt x="51" y="16"/>
                  </a:cubicBezTo>
                  <a:cubicBezTo>
                    <a:pt x="47" y="21"/>
                    <a:pt x="43" y="26"/>
                    <a:pt x="32" y="31"/>
                  </a:cubicBezTo>
                  <a:cubicBezTo>
                    <a:pt x="31" y="26"/>
                    <a:pt x="30" y="21"/>
                    <a:pt x="30" y="14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1" y="20"/>
                    <a:pt x="20" y="22"/>
                    <a:pt x="17" y="26"/>
                  </a:cubicBezTo>
                  <a:cubicBezTo>
                    <a:pt x="13" y="17"/>
                    <a:pt x="11" y="11"/>
                    <a:pt x="9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13"/>
                    <a:pt x="0" y="21"/>
                    <a:pt x="0" y="40"/>
                  </a:cubicBezTo>
                  <a:cubicBezTo>
                    <a:pt x="0" y="41"/>
                    <a:pt x="0" y="42"/>
                    <a:pt x="2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25"/>
                    <a:pt x="5" y="18"/>
                    <a:pt x="7" y="12"/>
                  </a:cubicBezTo>
                  <a:cubicBezTo>
                    <a:pt x="9" y="17"/>
                    <a:pt x="12" y="23"/>
                    <a:pt x="15" y="31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22" y="27"/>
                    <a:pt x="24" y="24"/>
                    <a:pt x="26" y="20"/>
                  </a:cubicBezTo>
                  <a:cubicBezTo>
                    <a:pt x="27" y="26"/>
                    <a:pt x="28" y="30"/>
                    <a:pt x="29" y="34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43" y="31"/>
                    <a:pt x="48" y="26"/>
                    <a:pt x="52" y="21"/>
                  </a:cubicBezTo>
                  <a:cubicBezTo>
                    <a:pt x="53" y="29"/>
                    <a:pt x="52" y="37"/>
                    <a:pt x="49" y="43"/>
                  </a:cubicBezTo>
                  <a:cubicBezTo>
                    <a:pt x="49" y="44"/>
                    <a:pt x="49" y="45"/>
                    <a:pt x="51" y="45"/>
                  </a:cubicBezTo>
                  <a:cubicBezTo>
                    <a:pt x="51" y="45"/>
                    <a:pt x="51" y="46"/>
                    <a:pt x="51" y="46"/>
                  </a:cubicBezTo>
                  <a:cubicBezTo>
                    <a:pt x="52" y="46"/>
                    <a:pt x="53" y="45"/>
                    <a:pt x="53" y="44"/>
                  </a:cubicBezTo>
                  <a:cubicBezTo>
                    <a:pt x="56" y="37"/>
                    <a:pt x="57" y="26"/>
                    <a:pt x="55" y="16"/>
                  </a:cubicBezTo>
                  <a:lnTo>
                    <a:pt x="55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8982061" y="170664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982061" y="2028648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903629" y="4372181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903629" y="4694182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1791349" y="4610742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752637" y="4932743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672801" y="1706647"/>
            <a:ext cx="1295287" cy="29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634089" y="2028648"/>
            <a:ext cx="2333999" cy="4431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4492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2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C90300"/>
      </a:accent2>
      <a:accent3>
        <a:srgbClr val="000000"/>
      </a:accent3>
      <a:accent4>
        <a:srgbClr val="C90300"/>
      </a:accent4>
      <a:accent5>
        <a:srgbClr val="000000"/>
      </a:accent5>
      <a:accent6>
        <a:srgbClr val="C9030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2215</TotalTime>
  <Words>1240</Words>
  <Application>Microsoft Office PowerPoint</Application>
  <PresentationFormat>宽屏</PresentationFormat>
  <Paragraphs>162</Paragraphs>
  <Slides>20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Arial Unicode MS</vt:lpstr>
      <vt:lpstr>迷你简启体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房飞羊</dc:creator>
  <cp:lastModifiedBy>chentianping</cp:lastModifiedBy>
  <cp:revision>40</cp:revision>
  <dcterms:created xsi:type="dcterms:W3CDTF">2017-01-19T13:11:28Z</dcterms:created>
  <dcterms:modified xsi:type="dcterms:W3CDTF">2017-03-13T02:46:18Z</dcterms:modified>
</cp:coreProperties>
</file>

<file path=docProps/thumbnail.jpeg>
</file>